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801600" cy="9601200" type="A3"/>
  <p:notesSz cx="9939338" cy="143684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14" autoAdjust="0"/>
  </p:normalViewPr>
  <p:slideViewPr>
    <p:cSldViewPr>
      <p:cViewPr varScale="1">
        <p:scale>
          <a:sx n="87" d="100"/>
          <a:sy n="87" d="100"/>
        </p:scale>
        <p:origin x="996" y="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53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10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5664" y="717869"/>
            <a:ext cx="3024821" cy="1529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197" y="717869"/>
            <a:ext cx="8861108" cy="1529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5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66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66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196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20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07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4"/>
            <a:ext cx="5658485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6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220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57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382271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414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57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1DB1A-E26D-4CD0-AF01-943742A762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2F47-686B-4171-B2EE-799D0B664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168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584" y="552128"/>
            <a:ext cx="873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 dirty="0">
                <a:solidFill>
                  <a:schemeClr val="accent5">
                    <a:lumMod val="75000"/>
                  </a:schemeClr>
                </a:solidFill>
              </a:rPr>
              <a:t>Standardised inotropes &amp; vasopressor guidelines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44038" y="1560240"/>
            <a:ext cx="16131" cy="682570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44038" y="8385948"/>
            <a:ext cx="9397322" cy="803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15198" y="8977064"/>
            <a:ext cx="1491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Week</a:t>
            </a:r>
            <a:endParaRPr lang="en-AU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520480" y="839398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40560" y="839398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28468" y="839398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418940" y="7680920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411441" y="7032848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80720" y="838799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00800" y="838799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07064" y="838799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840960" y="838799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561040" y="838799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267304" y="838799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001200" y="839398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721280" y="8385948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800400" y="8393980"/>
            <a:ext cx="0" cy="2280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38500" y="1083186"/>
            <a:ext cx="54707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rgbClr val="002060"/>
                </a:solidFill>
              </a:rPr>
              <a:t>Inotrope &amp; Vasopressor Guideline Compliance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779" y="2784376"/>
            <a:ext cx="492443" cy="41494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sz="2000" dirty="0"/>
              <a:t>Guideline Compliance (%)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8842" y="8638510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1</a:t>
            </a:r>
            <a:endParaRPr lang="en-AU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240832" y="8638510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2</a:t>
            </a:r>
            <a:endParaRPr lang="en-AU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3970765" y="8661416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3</a:t>
            </a:r>
            <a:endParaRPr lang="en-AU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4734935" y="8661416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4</a:t>
            </a:r>
            <a:endParaRPr lang="en-AU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26925" y="8659442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5</a:t>
            </a:r>
            <a:endParaRPr lang="en-AU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6131005" y="8666565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6</a:t>
            </a:r>
            <a:endParaRPr lang="en-AU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879175" y="8661416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7</a:t>
            </a:r>
            <a:endParaRPr lang="en-AU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7571165" y="8686572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8</a:t>
            </a:r>
            <a:endParaRPr lang="en-AU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8301098" y="8686572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</a:t>
            </a:r>
            <a:endParaRPr lang="en-AU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8925501" y="8685523"/>
            <a:ext cx="683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10</a:t>
            </a:r>
            <a:endParaRPr lang="en-AU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9721552" y="8685523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11</a:t>
            </a:r>
            <a:endParaRPr lang="en-AU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10451484" y="8685523"/>
            <a:ext cx="62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12</a:t>
            </a:r>
            <a:endParaRPr lang="en-AU" sz="2400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411441" y="6456784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418940" y="5880720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418940" y="3576464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418940" y="4152528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418940" y="4728592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418940" y="5304656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418940" y="3000400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18940" y="2424336"/>
            <a:ext cx="6529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62648" y="7680920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10</a:t>
            </a:r>
            <a:endParaRPr lang="en-A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838431" y="4733945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60</a:t>
            </a:r>
            <a:endParaRPr lang="en-AU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838431" y="5317722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50</a:t>
            </a:r>
            <a:endParaRPr lang="en-AU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871851" y="5903682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40</a:t>
            </a:r>
            <a:endParaRPr lang="en-AU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857558" y="6456784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30</a:t>
            </a:r>
            <a:endParaRPr lang="en-AU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862648" y="7033103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20</a:t>
            </a:r>
            <a:endParaRPr lang="en-AU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844572" y="3008571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90</a:t>
            </a:r>
            <a:endParaRPr lang="en-AU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837299" y="3576464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80</a:t>
            </a:r>
            <a:endParaRPr lang="en-AU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838431" y="4152528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70</a:t>
            </a:r>
            <a:endParaRPr lang="en-AU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837299" y="2424336"/>
            <a:ext cx="53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100</a:t>
            </a:r>
            <a:endParaRPr lang="en-AU" sz="2400" dirty="0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2052103" y="2408607"/>
            <a:ext cx="9397322" cy="8032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1037180" y="2562835"/>
            <a:ext cx="1491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Target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4799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37</Words>
  <Application>Microsoft Office PowerPoint</Application>
  <PresentationFormat>A3 Paper (297x420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Department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Aisling Lim</dc:creator>
  <cp:lastModifiedBy>Emma D Gumbleton (DHHS)</cp:lastModifiedBy>
  <cp:revision>20</cp:revision>
  <cp:lastPrinted>2018-10-23T00:48:29Z</cp:lastPrinted>
  <dcterms:created xsi:type="dcterms:W3CDTF">2018-08-15T23:07:07Z</dcterms:created>
  <dcterms:modified xsi:type="dcterms:W3CDTF">2018-12-05T04:10:25Z</dcterms:modified>
</cp:coreProperties>
</file>