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handoutMasterIdLst>
    <p:handoutMasterId r:id="rId35"/>
  </p:handoutMasterIdLst>
  <p:sldIdLst>
    <p:sldId id="721" r:id="rId5"/>
    <p:sldId id="758" r:id="rId6"/>
    <p:sldId id="757" r:id="rId7"/>
    <p:sldId id="756" r:id="rId8"/>
    <p:sldId id="755" r:id="rId9"/>
    <p:sldId id="754" r:id="rId10"/>
    <p:sldId id="729" r:id="rId11"/>
    <p:sldId id="315" r:id="rId12"/>
    <p:sldId id="328" r:id="rId13"/>
    <p:sldId id="329" r:id="rId14"/>
    <p:sldId id="330" r:id="rId15"/>
    <p:sldId id="337" r:id="rId16"/>
    <p:sldId id="745" r:id="rId17"/>
    <p:sldId id="331" r:id="rId18"/>
    <p:sldId id="321" r:id="rId19"/>
    <p:sldId id="332" r:id="rId20"/>
    <p:sldId id="333" r:id="rId21"/>
    <p:sldId id="334" r:id="rId22"/>
    <p:sldId id="736" r:id="rId23"/>
    <p:sldId id="737" r:id="rId24"/>
    <p:sldId id="747" r:id="rId25"/>
    <p:sldId id="326" r:id="rId26"/>
    <p:sldId id="701" r:id="rId27"/>
    <p:sldId id="702" r:id="rId28"/>
    <p:sldId id="733" r:id="rId29"/>
    <p:sldId id="734" r:id="rId30"/>
    <p:sldId id="735" r:id="rId31"/>
    <p:sldId id="761" r:id="rId32"/>
    <p:sldId id="760" r:id="rId33"/>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D5B880-8FBF-138A-E9C5-057FB5FDFA3C}" name="Erin V Smith (DHHS)" initials="E(" userId="S::erin.x.smith@safercare.vic.gov.au::a577ba86-87fc-449e-96c7-5445bd494dea" providerId="AD"/>
  <p188:author id="{D228D280-A9C4-6BFA-58C7-AF8F4878E703}" name="Karen McNeil (DHHS)" initials="K(" userId="S::karen.mcneil@safercare.vic.gov.au::9d2f1899-2c8e-4cef-a2ca-8352f93e23d5" providerId="AD"/>
  <p188:author id="{1942F39D-550F-21A6-C683-27214EF9C2A6}" name="Erin X Smith (Health)" initials="ES" userId="Erin X Smith (Healt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anna Gaston (DHHS)" initials="JG( [2]" lastIdx="1" clrIdx="6">
    <p:extLst>
      <p:ext uri="{19B8F6BF-5375-455C-9EA6-DF929625EA0E}">
        <p15:presenceInfo xmlns:p15="http://schemas.microsoft.com/office/powerpoint/2012/main" userId="S::Joanna.Gaston@dhhs.vic.gov.au::29a4e196-b44b-4499-b5ed-890ea3911844" providerId="AD"/>
      </p:ext>
    </p:extLst>
  </p:cmAuthor>
  <p:cmAuthor id="1" name="Helen T Rizzoli (DHHS)" initials="HTR(" lastIdx="1" clrIdx="0">
    <p:extLst>
      <p:ext uri="{19B8F6BF-5375-455C-9EA6-DF929625EA0E}">
        <p15:presenceInfo xmlns:p15="http://schemas.microsoft.com/office/powerpoint/2012/main" userId="S::Helen.T.Rizzoli@safercare.vic.gov.au::5f02a3ec-f403-4754-8282-c51b77a56fd6" providerId="AD"/>
      </p:ext>
    </p:extLst>
  </p:cmAuthor>
  <p:cmAuthor id="2" name="Rebecca Doherty (DHHS)" initials="RD(" lastIdx="20" clrIdx="1">
    <p:extLst>
      <p:ext uri="{19B8F6BF-5375-455C-9EA6-DF929625EA0E}">
        <p15:presenceInfo xmlns:p15="http://schemas.microsoft.com/office/powerpoint/2012/main" userId="S::Rebecca.Doherty@safercare.vic.gov.au::421d7ebf-866f-433e-b861-125276af94df" providerId="AD"/>
      </p:ext>
    </p:extLst>
  </p:cmAuthor>
  <p:cmAuthor id="3" name="Tanya" initials="T" lastIdx="2" clrIdx="2">
    <p:extLst>
      <p:ext uri="{19B8F6BF-5375-455C-9EA6-DF929625EA0E}">
        <p15:presenceInfo xmlns:p15="http://schemas.microsoft.com/office/powerpoint/2012/main" userId="S::Tanya.Farrell@safercare.vic.gov.au::47036624-b800-4574-be63-a3c301a52951" providerId="AD"/>
      </p:ext>
    </p:extLst>
  </p:cmAuthor>
  <p:cmAuthor id="4" name="Ellyse Marum (DHHS)" initials="EM(" lastIdx="1" clrIdx="3">
    <p:extLst>
      <p:ext uri="{19B8F6BF-5375-455C-9EA6-DF929625EA0E}">
        <p15:presenceInfo xmlns:p15="http://schemas.microsoft.com/office/powerpoint/2012/main" userId="S::Ellyse.Marum@safercare.vic.gov.au::9e8471a4-449f-446c-aa73-25b2376a1cef" providerId="AD"/>
      </p:ext>
    </p:extLst>
  </p:cmAuthor>
  <p:cmAuthor id="5" name="Kylie Dyson (DHHS)" initials="K(" lastIdx="1" clrIdx="4">
    <p:extLst>
      <p:ext uri="{19B8F6BF-5375-455C-9EA6-DF929625EA0E}">
        <p15:presenceInfo xmlns:p15="http://schemas.microsoft.com/office/powerpoint/2012/main" userId="S::kylie.dyson@safercare.vic.gov.au::7de83daa-8e89-4f00-8b5b-1a986b7b04fe" providerId="AD"/>
      </p:ext>
    </p:extLst>
  </p:cmAuthor>
  <p:cmAuthor id="6" name="Joanna Gaston (DHHS)" initials="JG(" lastIdx="1" clrIdx="5">
    <p:extLst>
      <p:ext uri="{19B8F6BF-5375-455C-9EA6-DF929625EA0E}">
        <p15:presenceInfo xmlns:p15="http://schemas.microsoft.com/office/powerpoint/2012/main" userId="S::Joanna.Gaston@safercare.vic.gov.au::29a4e196-b44b-4499-b5ed-890ea3911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0DD"/>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V Smith (DHHS)" userId="S::erin.x.smith@safercare.vic.gov.au::a577ba86-87fc-449e-96c7-5445bd494dea" providerId="AD" clId="Web-{CC5A978F-5B65-965A-1F94-FDBF92E98AAD}"/>
    <pc:docChg chg="mod modSld">
      <pc:chgData name="Erin V Smith (DHHS)" userId="S::erin.x.smith@safercare.vic.gov.au::a577ba86-87fc-449e-96c7-5445bd494dea" providerId="AD" clId="Web-{CC5A978F-5B65-965A-1F94-FDBF92E98AAD}" dt="2023-09-05T00:58:37.689" v="18"/>
      <pc:docMkLst>
        <pc:docMk/>
      </pc:docMkLst>
      <pc:sldChg chg="modSp">
        <pc:chgData name="Erin V Smith (DHHS)" userId="S::erin.x.smith@safercare.vic.gov.au::a577ba86-87fc-449e-96c7-5445bd494dea" providerId="AD" clId="Web-{CC5A978F-5B65-965A-1F94-FDBF92E98AAD}" dt="2023-09-05T00:34:09.366" v="5" actId="20577"/>
        <pc:sldMkLst>
          <pc:docMk/>
          <pc:sldMk cId="4109809406" sldId="321"/>
        </pc:sldMkLst>
        <pc:spChg chg="mod">
          <ac:chgData name="Erin V Smith (DHHS)" userId="S::erin.x.smith@safercare.vic.gov.au::a577ba86-87fc-449e-96c7-5445bd494dea" providerId="AD" clId="Web-{CC5A978F-5B65-965A-1F94-FDBF92E98AAD}" dt="2023-09-05T00:34:09.366" v="5" actId="20577"/>
          <ac:spMkLst>
            <pc:docMk/>
            <pc:sldMk cId="4109809406" sldId="321"/>
            <ac:spMk id="2" creationId="{F8A1D305-AD89-4BCD-A8FE-33ABD7360F43}"/>
          </ac:spMkLst>
        </pc:spChg>
      </pc:sldChg>
      <pc:sldChg chg="modSp">
        <pc:chgData name="Erin V Smith (DHHS)" userId="S::erin.x.smith@safercare.vic.gov.au::a577ba86-87fc-449e-96c7-5445bd494dea" providerId="AD" clId="Web-{CC5A978F-5B65-965A-1F94-FDBF92E98AAD}" dt="2023-09-05T00:33:38.787" v="1" actId="20577"/>
        <pc:sldMkLst>
          <pc:docMk/>
          <pc:sldMk cId="1514468225" sldId="331"/>
        </pc:sldMkLst>
        <pc:spChg chg="mod">
          <ac:chgData name="Erin V Smith (DHHS)" userId="S::erin.x.smith@safercare.vic.gov.au::a577ba86-87fc-449e-96c7-5445bd494dea" providerId="AD" clId="Web-{CC5A978F-5B65-965A-1F94-FDBF92E98AAD}" dt="2023-09-05T00:33:38.787" v="1" actId="20577"/>
          <ac:spMkLst>
            <pc:docMk/>
            <pc:sldMk cId="1514468225" sldId="331"/>
            <ac:spMk id="2" creationId="{16584377-250D-43AF-BBF1-7CAE69FE91F3}"/>
          </ac:spMkLst>
        </pc:spChg>
      </pc:sldChg>
      <pc:sldChg chg="modSp">
        <pc:chgData name="Erin V Smith (DHHS)" userId="S::erin.x.smith@safercare.vic.gov.au::a577ba86-87fc-449e-96c7-5445bd494dea" providerId="AD" clId="Web-{CC5A978F-5B65-965A-1F94-FDBF92E98AAD}" dt="2023-09-05T00:35:33.650" v="10" actId="20577"/>
        <pc:sldMkLst>
          <pc:docMk/>
          <pc:sldMk cId="304622165" sldId="333"/>
        </pc:sldMkLst>
        <pc:spChg chg="mod">
          <ac:chgData name="Erin V Smith (DHHS)" userId="S::erin.x.smith@safercare.vic.gov.au::a577ba86-87fc-449e-96c7-5445bd494dea" providerId="AD" clId="Web-{CC5A978F-5B65-965A-1F94-FDBF92E98AAD}" dt="2023-09-05T00:35:33.650" v="10" actId="20577"/>
          <ac:spMkLst>
            <pc:docMk/>
            <pc:sldMk cId="304622165" sldId="333"/>
            <ac:spMk id="2" creationId="{48C333B3-9CE6-4BA2-9A47-E7E159973139}"/>
          </ac:spMkLst>
        </pc:spChg>
      </pc:sldChg>
      <pc:sldChg chg="modSp addCm">
        <pc:chgData name="Erin V Smith (DHHS)" userId="S::erin.x.smith@safercare.vic.gov.au::a577ba86-87fc-449e-96c7-5445bd494dea" providerId="AD" clId="Web-{CC5A978F-5B65-965A-1F94-FDBF92E98AAD}" dt="2023-09-05T00:58:37.689" v="18"/>
        <pc:sldMkLst>
          <pc:docMk/>
          <pc:sldMk cId="3377086989" sldId="334"/>
        </pc:sldMkLst>
        <pc:spChg chg="mod">
          <ac:chgData name="Erin V Smith (DHHS)" userId="S::erin.x.smith@safercare.vic.gov.au::a577ba86-87fc-449e-96c7-5445bd494dea" providerId="AD" clId="Web-{CC5A978F-5B65-965A-1F94-FDBF92E98AAD}" dt="2023-09-05T00:36:17.917" v="15" actId="20577"/>
          <ac:spMkLst>
            <pc:docMk/>
            <pc:sldMk cId="3377086989" sldId="334"/>
            <ac:spMk id="2" creationId="{8763FBE0-D95A-43BF-9CF2-513372805DE4}"/>
          </ac:spMkLst>
        </pc:spChg>
      </pc:sldChg>
      <pc:sldChg chg="modSp">
        <pc:chgData name="Erin V Smith (DHHS)" userId="S::erin.x.smith@safercare.vic.gov.au::a577ba86-87fc-449e-96c7-5445bd494dea" providerId="AD" clId="Web-{CC5A978F-5B65-965A-1F94-FDBF92E98AAD}" dt="2023-09-05T00:36:38.605" v="16" actId="20577"/>
        <pc:sldMkLst>
          <pc:docMk/>
          <pc:sldMk cId="2145797889" sldId="713"/>
        </pc:sldMkLst>
        <pc:spChg chg="mod">
          <ac:chgData name="Erin V Smith (DHHS)" userId="S::erin.x.smith@safercare.vic.gov.au::a577ba86-87fc-449e-96c7-5445bd494dea" providerId="AD" clId="Web-{CC5A978F-5B65-965A-1F94-FDBF92E98AAD}" dt="2023-09-05T00:36:38.605" v="16" actId="20577"/>
          <ac:spMkLst>
            <pc:docMk/>
            <pc:sldMk cId="2145797889" sldId="713"/>
            <ac:spMk id="7" creationId="{6CD34784-7F3E-4093-9E62-27C0DF5DE7B9}"/>
          </ac:spMkLst>
        </pc:spChg>
      </pc:sldChg>
    </pc:docChg>
  </pc:docChgLst>
  <pc:docChgLst>
    <pc:chgData name="Erin V Smith (DHHS)" userId="a577ba86-87fc-449e-96c7-5445bd494dea" providerId="ADAL" clId="{A9C6E447-F98F-4CAB-8AFA-08A5209C2601}"/>
    <pc:docChg chg="modSld">
      <pc:chgData name="Erin V Smith (DHHS)" userId="a577ba86-87fc-449e-96c7-5445bd494dea" providerId="ADAL" clId="{A9C6E447-F98F-4CAB-8AFA-08A5209C2601}" dt="2023-08-04T03:56:56.633" v="81"/>
      <pc:docMkLst>
        <pc:docMk/>
      </pc:docMkLst>
      <pc:sldChg chg="modSp mod">
        <pc:chgData name="Erin V Smith (DHHS)" userId="a577ba86-87fc-449e-96c7-5445bd494dea" providerId="ADAL" clId="{A9C6E447-F98F-4CAB-8AFA-08A5209C2601}" dt="2023-08-04T03:56:56.633" v="81"/>
        <pc:sldMkLst>
          <pc:docMk/>
          <pc:sldMk cId="1454133410" sldId="335"/>
        </pc:sldMkLst>
        <pc:spChg chg="mod">
          <ac:chgData name="Erin V Smith (DHHS)" userId="a577ba86-87fc-449e-96c7-5445bd494dea" providerId="ADAL" clId="{A9C6E447-F98F-4CAB-8AFA-08A5209C2601}" dt="2023-08-04T03:56:56.633" v="81"/>
          <ac:spMkLst>
            <pc:docMk/>
            <pc:sldMk cId="1454133410" sldId="335"/>
            <ac:spMk id="2" creationId="{827C535D-85FB-41C0-8E4A-94C82C6AE4BD}"/>
          </ac:spMkLst>
        </pc:spChg>
      </pc:sldChg>
    </pc:docChg>
  </pc:docChgLst>
  <pc:docChgLst>
    <pc:chgData name="Deanne Needham (DHHS)" userId="7732855f-279d-4e94-8a07-72942be14f1b" providerId="ADAL" clId="{2FD84411-5DE8-4AEA-B5EF-4453FF038AD1}"/>
    <pc:docChg chg="undo custSel addSld delSld modSld">
      <pc:chgData name="Deanne Needham (DHHS)" userId="7732855f-279d-4e94-8a07-72942be14f1b" providerId="ADAL" clId="{2FD84411-5DE8-4AEA-B5EF-4453FF038AD1}" dt="2023-09-20T06:56:45.945" v="134" actId="20577"/>
      <pc:docMkLst>
        <pc:docMk/>
      </pc:docMkLst>
      <pc:sldChg chg="modSp mod">
        <pc:chgData name="Deanne Needham (DHHS)" userId="7732855f-279d-4e94-8a07-72942be14f1b" providerId="ADAL" clId="{2FD84411-5DE8-4AEA-B5EF-4453FF038AD1}" dt="2023-09-20T06:56:26.831" v="127" actId="27636"/>
        <pc:sldMkLst>
          <pc:docMk/>
          <pc:sldMk cId="304622165" sldId="333"/>
        </pc:sldMkLst>
        <pc:spChg chg="mod">
          <ac:chgData name="Deanne Needham (DHHS)" userId="7732855f-279d-4e94-8a07-72942be14f1b" providerId="ADAL" clId="{2FD84411-5DE8-4AEA-B5EF-4453FF038AD1}" dt="2023-09-20T06:56:26.831" v="127" actId="27636"/>
          <ac:spMkLst>
            <pc:docMk/>
            <pc:sldMk cId="304622165" sldId="333"/>
            <ac:spMk id="2" creationId="{48C333B3-9CE6-4BA2-9A47-E7E159973139}"/>
          </ac:spMkLst>
        </pc:spChg>
      </pc:sldChg>
      <pc:sldChg chg="modSp mod">
        <pc:chgData name="Deanne Needham (DHHS)" userId="7732855f-279d-4e94-8a07-72942be14f1b" providerId="ADAL" clId="{2FD84411-5DE8-4AEA-B5EF-4453FF038AD1}" dt="2023-09-20T01:35:14.164" v="86" actId="12"/>
        <pc:sldMkLst>
          <pc:docMk/>
          <pc:sldMk cId="3315563924" sldId="701"/>
        </pc:sldMkLst>
        <pc:spChg chg="mod">
          <ac:chgData name="Deanne Needham (DHHS)" userId="7732855f-279d-4e94-8a07-72942be14f1b" providerId="ADAL" clId="{2FD84411-5DE8-4AEA-B5EF-4453FF038AD1}" dt="2023-09-20T01:35:14.164" v="86" actId="12"/>
          <ac:spMkLst>
            <pc:docMk/>
            <pc:sldMk cId="3315563924" sldId="701"/>
            <ac:spMk id="2" creationId="{654A77C6-7AB1-46A5-A8CB-6BD0EE0B3241}"/>
          </ac:spMkLst>
        </pc:spChg>
        <pc:spChg chg="mod">
          <ac:chgData name="Deanne Needham (DHHS)" userId="7732855f-279d-4e94-8a07-72942be14f1b" providerId="ADAL" clId="{2FD84411-5DE8-4AEA-B5EF-4453FF038AD1}" dt="2023-09-20T01:33:16.848" v="77" actId="20577"/>
          <ac:spMkLst>
            <pc:docMk/>
            <pc:sldMk cId="3315563924" sldId="701"/>
            <ac:spMk id="3" creationId="{3124B6CD-F506-4914-8021-F89A37A07030}"/>
          </ac:spMkLst>
        </pc:spChg>
      </pc:sldChg>
      <pc:sldChg chg="modSp mod">
        <pc:chgData name="Deanne Needham (DHHS)" userId="7732855f-279d-4e94-8a07-72942be14f1b" providerId="ADAL" clId="{2FD84411-5DE8-4AEA-B5EF-4453FF038AD1}" dt="2023-09-20T01:35:09.275" v="85" actId="12"/>
        <pc:sldMkLst>
          <pc:docMk/>
          <pc:sldMk cId="1311569873" sldId="702"/>
        </pc:sldMkLst>
        <pc:spChg chg="mod">
          <ac:chgData name="Deanne Needham (DHHS)" userId="7732855f-279d-4e94-8a07-72942be14f1b" providerId="ADAL" clId="{2FD84411-5DE8-4AEA-B5EF-4453FF038AD1}" dt="2023-09-20T01:35:09.275" v="85" actId="12"/>
          <ac:spMkLst>
            <pc:docMk/>
            <pc:sldMk cId="1311569873" sldId="702"/>
            <ac:spMk id="2" creationId="{654A77C6-7AB1-46A5-A8CB-6BD0EE0B3241}"/>
          </ac:spMkLst>
        </pc:spChg>
        <pc:spChg chg="mod">
          <ac:chgData name="Deanne Needham (DHHS)" userId="7732855f-279d-4e94-8a07-72942be14f1b" providerId="ADAL" clId="{2FD84411-5DE8-4AEA-B5EF-4453FF038AD1}" dt="2023-09-20T01:33:21.161" v="79" actId="20577"/>
          <ac:spMkLst>
            <pc:docMk/>
            <pc:sldMk cId="1311569873" sldId="702"/>
            <ac:spMk id="3" creationId="{3124B6CD-F506-4914-8021-F89A37A07030}"/>
          </ac:spMkLst>
        </pc:spChg>
      </pc:sldChg>
      <pc:sldChg chg="addSp delSp modSp del mod">
        <pc:chgData name="Deanne Needham (DHHS)" userId="7732855f-279d-4e94-8a07-72942be14f1b" providerId="ADAL" clId="{2FD84411-5DE8-4AEA-B5EF-4453FF038AD1}" dt="2023-09-20T05:02:30.637" v="104" actId="2696"/>
        <pc:sldMkLst>
          <pc:docMk/>
          <pc:sldMk cId="997660767" sldId="730"/>
        </pc:sldMkLst>
        <pc:spChg chg="mod">
          <ac:chgData name="Deanne Needham (DHHS)" userId="7732855f-279d-4e94-8a07-72942be14f1b" providerId="ADAL" clId="{2FD84411-5DE8-4AEA-B5EF-4453FF038AD1}" dt="2023-09-19T05:08:40.187" v="47" actId="313"/>
          <ac:spMkLst>
            <pc:docMk/>
            <pc:sldMk cId="997660767" sldId="730"/>
            <ac:spMk id="2" creationId="{2B3EC542-681F-4E71-956B-4ED12C281760}"/>
          </ac:spMkLst>
        </pc:spChg>
        <pc:spChg chg="add mod">
          <ac:chgData name="Deanne Needham (DHHS)" userId="7732855f-279d-4e94-8a07-72942be14f1b" providerId="ADAL" clId="{2FD84411-5DE8-4AEA-B5EF-4453FF038AD1}" dt="2023-09-19T05:10:12.550" v="59" actId="14100"/>
          <ac:spMkLst>
            <pc:docMk/>
            <pc:sldMk cId="997660767" sldId="730"/>
            <ac:spMk id="5" creationId="{9A26FD22-23F7-32FA-D02F-1FA37BB9C7F2}"/>
          </ac:spMkLst>
        </pc:spChg>
        <pc:picChg chg="del mod">
          <ac:chgData name="Deanne Needham (DHHS)" userId="7732855f-279d-4e94-8a07-72942be14f1b" providerId="ADAL" clId="{2FD84411-5DE8-4AEA-B5EF-4453FF038AD1}" dt="2023-09-19T05:09:34.446" v="55" actId="21"/>
          <ac:picMkLst>
            <pc:docMk/>
            <pc:sldMk cId="997660767" sldId="730"/>
            <ac:picMk id="3" creationId="{8D4B6DF1-4767-0BDF-C4FB-46A50AF32D85}"/>
          </ac:picMkLst>
        </pc:picChg>
      </pc:sldChg>
      <pc:sldChg chg="modSp del mod">
        <pc:chgData name="Deanne Needham (DHHS)" userId="7732855f-279d-4e94-8a07-72942be14f1b" providerId="ADAL" clId="{2FD84411-5DE8-4AEA-B5EF-4453FF038AD1}" dt="2023-09-19T05:12:40.844" v="72" actId="2696"/>
        <pc:sldMkLst>
          <pc:docMk/>
          <pc:sldMk cId="1736809145" sldId="731"/>
        </pc:sldMkLst>
        <pc:spChg chg="mod">
          <ac:chgData name="Deanne Needham (DHHS)" userId="7732855f-279d-4e94-8a07-72942be14f1b" providerId="ADAL" clId="{2FD84411-5DE8-4AEA-B5EF-4453FF038AD1}" dt="2023-09-19T05:12:01.130" v="70" actId="1076"/>
          <ac:spMkLst>
            <pc:docMk/>
            <pc:sldMk cId="1736809145" sldId="731"/>
            <ac:spMk id="3" creationId="{3124B6CD-F506-4914-8021-F89A37A07030}"/>
          </ac:spMkLst>
        </pc:spChg>
        <pc:spChg chg="mod">
          <ac:chgData name="Deanne Needham (DHHS)" userId="7732855f-279d-4e94-8a07-72942be14f1b" providerId="ADAL" clId="{2FD84411-5DE8-4AEA-B5EF-4453FF038AD1}" dt="2023-09-19T05:10:45.738" v="67" actId="14100"/>
          <ac:spMkLst>
            <pc:docMk/>
            <pc:sldMk cId="1736809145" sldId="731"/>
            <ac:spMk id="7" creationId="{986369BD-DAFB-4B6F-9203-0E9307884B99}"/>
          </ac:spMkLst>
        </pc:spChg>
        <pc:picChg chg="mod">
          <ac:chgData name="Deanne Needham (DHHS)" userId="7732855f-279d-4e94-8a07-72942be14f1b" providerId="ADAL" clId="{2FD84411-5DE8-4AEA-B5EF-4453FF038AD1}" dt="2023-09-19T05:12:20.506" v="71" actId="1076"/>
          <ac:picMkLst>
            <pc:docMk/>
            <pc:sldMk cId="1736809145" sldId="731"/>
            <ac:picMk id="9" creationId="{E2031AB4-495D-C550-4739-6B74D0282054}"/>
          </ac:picMkLst>
        </pc:picChg>
      </pc:sldChg>
      <pc:sldChg chg="modSp mod">
        <pc:chgData name="Deanne Needham (DHHS)" userId="7732855f-279d-4e94-8a07-72942be14f1b" providerId="ADAL" clId="{2FD84411-5DE8-4AEA-B5EF-4453FF038AD1}" dt="2023-09-20T01:35:04.220" v="84" actId="12"/>
        <pc:sldMkLst>
          <pc:docMk/>
          <pc:sldMk cId="2054977083" sldId="733"/>
        </pc:sldMkLst>
        <pc:spChg chg="mod">
          <ac:chgData name="Deanne Needham (DHHS)" userId="7732855f-279d-4e94-8a07-72942be14f1b" providerId="ADAL" clId="{2FD84411-5DE8-4AEA-B5EF-4453FF038AD1}" dt="2023-09-20T01:35:04.220" v="84" actId="12"/>
          <ac:spMkLst>
            <pc:docMk/>
            <pc:sldMk cId="2054977083" sldId="733"/>
            <ac:spMk id="2" creationId="{654A77C6-7AB1-46A5-A8CB-6BD0EE0B3241}"/>
          </ac:spMkLst>
        </pc:spChg>
        <pc:spChg chg="mod">
          <ac:chgData name="Deanne Needham (DHHS)" userId="7732855f-279d-4e94-8a07-72942be14f1b" providerId="ADAL" clId="{2FD84411-5DE8-4AEA-B5EF-4453FF038AD1}" dt="2023-09-20T01:34:46.301" v="81" actId="20577"/>
          <ac:spMkLst>
            <pc:docMk/>
            <pc:sldMk cId="2054977083" sldId="733"/>
            <ac:spMk id="3" creationId="{3124B6CD-F506-4914-8021-F89A37A07030}"/>
          </ac:spMkLst>
        </pc:spChg>
      </pc:sldChg>
      <pc:sldChg chg="modSp mod">
        <pc:chgData name="Deanne Needham (DHHS)" userId="7732855f-279d-4e94-8a07-72942be14f1b" providerId="ADAL" clId="{2FD84411-5DE8-4AEA-B5EF-4453FF038AD1}" dt="2023-09-20T01:37:36.154" v="91" actId="1076"/>
        <pc:sldMkLst>
          <pc:docMk/>
          <pc:sldMk cId="1367685269" sldId="734"/>
        </pc:sldMkLst>
        <pc:spChg chg="mod">
          <ac:chgData name="Deanne Needham (DHHS)" userId="7732855f-279d-4e94-8a07-72942be14f1b" providerId="ADAL" clId="{2FD84411-5DE8-4AEA-B5EF-4453FF038AD1}" dt="2023-09-20T01:37:36.154" v="91" actId="1076"/>
          <ac:spMkLst>
            <pc:docMk/>
            <pc:sldMk cId="1367685269" sldId="734"/>
            <ac:spMk id="2" creationId="{654A77C6-7AB1-46A5-A8CB-6BD0EE0B3241}"/>
          </ac:spMkLst>
        </pc:spChg>
        <pc:spChg chg="mod">
          <ac:chgData name="Deanne Needham (DHHS)" userId="7732855f-279d-4e94-8a07-72942be14f1b" providerId="ADAL" clId="{2FD84411-5DE8-4AEA-B5EF-4453FF038AD1}" dt="2023-09-20T01:34:51.232" v="83" actId="20577"/>
          <ac:spMkLst>
            <pc:docMk/>
            <pc:sldMk cId="1367685269" sldId="734"/>
            <ac:spMk id="3" creationId="{3124B6CD-F506-4914-8021-F89A37A07030}"/>
          </ac:spMkLst>
        </pc:spChg>
      </pc:sldChg>
      <pc:sldChg chg="modSp mod">
        <pc:chgData name="Deanne Needham (DHHS)" userId="7732855f-279d-4e94-8a07-72942be14f1b" providerId="ADAL" clId="{2FD84411-5DE8-4AEA-B5EF-4453FF038AD1}" dt="2023-09-20T01:37:41.604" v="92" actId="1076"/>
        <pc:sldMkLst>
          <pc:docMk/>
          <pc:sldMk cId="1736508226" sldId="735"/>
        </pc:sldMkLst>
        <pc:spChg chg="mod">
          <ac:chgData name="Deanne Needham (DHHS)" userId="7732855f-279d-4e94-8a07-72942be14f1b" providerId="ADAL" clId="{2FD84411-5DE8-4AEA-B5EF-4453FF038AD1}" dt="2023-09-20T01:37:41.604" v="92" actId="1076"/>
          <ac:spMkLst>
            <pc:docMk/>
            <pc:sldMk cId="1736508226" sldId="735"/>
            <ac:spMk id="2" creationId="{654A77C6-7AB1-46A5-A8CB-6BD0EE0B3241}"/>
          </ac:spMkLst>
        </pc:spChg>
        <pc:spChg chg="mod">
          <ac:chgData name="Deanne Needham (DHHS)" userId="7732855f-279d-4e94-8a07-72942be14f1b" providerId="ADAL" clId="{2FD84411-5DE8-4AEA-B5EF-4453FF038AD1}" dt="2023-09-20T01:35:24.999" v="89" actId="20577"/>
          <ac:spMkLst>
            <pc:docMk/>
            <pc:sldMk cId="1736508226" sldId="735"/>
            <ac:spMk id="3" creationId="{3124B6CD-F506-4914-8021-F89A37A07030}"/>
          </ac:spMkLst>
        </pc:spChg>
      </pc:sldChg>
      <pc:sldChg chg="modSp del mod">
        <pc:chgData name="Deanne Needham (DHHS)" userId="7732855f-279d-4e94-8a07-72942be14f1b" providerId="ADAL" clId="{2FD84411-5DE8-4AEA-B5EF-4453FF038AD1}" dt="2023-09-19T05:10:17.507" v="60" actId="2696"/>
        <pc:sldMkLst>
          <pc:docMk/>
          <pc:sldMk cId="1519893064" sldId="739"/>
        </pc:sldMkLst>
        <pc:spChg chg="mod">
          <ac:chgData name="Deanne Needham (DHHS)" userId="7732855f-279d-4e94-8a07-72942be14f1b" providerId="ADAL" clId="{2FD84411-5DE8-4AEA-B5EF-4453FF038AD1}" dt="2023-09-19T05:08:31.670" v="46" actId="948"/>
          <ac:spMkLst>
            <pc:docMk/>
            <pc:sldMk cId="1519893064" sldId="739"/>
            <ac:spMk id="2" creationId="{4EBEED84-75E2-499A-9EE5-BA1F7AF7F98B}"/>
          </ac:spMkLst>
        </pc:spChg>
      </pc:sldChg>
      <pc:sldChg chg="modSp add mod modNotesTx">
        <pc:chgData name="Deanne Needham (DHHS)" userId="7732855f-279d-4e94-8a07-72942be14f1b" providerId="ADAL" clId="{2FD84411-5DE8-4AEA-B5EF-4453FF038AD1}" dt="2023-09-20T06:56:45.945" v="134" actId="20577"/>
        <pc:sldMkLst>
          <pc:docMk/>
          <pc:sldMk cId="3189271708" sldId="747"/>
        </pc:sldMkLst>
        <pc:spChg chg="mod">
          <ac:chgData name="Deanne Needham (DHHS)" userId="7732855f-279d-4e94-8a07-72942be14f1b" providerId="ADAL" clId="{2FD84411-5DE8-4AEA-B5EF-4453FF038AD1}" dt="2023-09-20T05:02:24.752" v="103" actId="948"/>
          <ac:spMkLst>
            <pc:docMk/>
            <pc:sldMk cId="3189271708" sldId="747"/>
            <ac:spMk id="2" creationId="{4EBEED84-75E2-499A-9EE5-BA1F7AF7F98B}"/>
          </ac:spMkLst>
        </pc:spChg>
      </pc:sldChg>
    </pc:docChg>
  </pc:docChgLst>
  <pc:docChgLst>
    <pc:chgData name="Deanne Needham (DHHS)" userId="S::deanne.needham@safercare.vic.gov.au::7732855f-279d-4e94-8a07-72942be14f1b" providerId="AD" clId="Web-{CF6ABE70-AC2D-27A6-606C-C905F4A7F71F}"/>
    <pc:docChg chg="modSld">
      <pc:chgData name="Deanne Needham (DHHS)" userId="S::deanne.needham@safercare.vic.gov.au::7732855f-279d-4e94-8a07-72942be14f1b" providerId="AD" clId="Web-{CF6ABE70-AC2D-27A6-606C-C905F4A7F71F}" dt="2023-09-20T01:30:05.258" v="0" actId="1076"/>
      <pc:docMkLst>
        <pc:docMk/>
      </pc:docMkLst>
      <pc:sldChg chg="modSp">
        <pc:chgData name="Deanne Needham (DHHS)" userId="S::deanne.needham@safercare.vic.gov.au::7732855f-279d-4e94-8a07-72942be14f1b" providerId="AD" clId="Web-{CF6ABE70-AC2D-27A6-606C-C905F4A7F71F}" dt="2023-09-20T01:30:05.258" v="0" actId="1076"/>
        <pc:sldMkLst>
          <pc:docMk/>
          <pc:sldMk cId="3315563924" sldId="701"/>
        </pc:sldMkLst>
        <pc:spChg chg="mod">
          <ac:chgData name="Deanne Needham (DHHS)" userId="S::deanne.needham@safercare.vic.gov.au::7732855f-279d-4e94-8a07-72942be14f1b" providerId="AD" clId="Web-{CF6ABE70-AC2D-27A6-606C-C905F4A7F71F}" dt="2023-09-20T01:30:05.258" v="0" actId="1076"/>
          <ac:spMkLst>
            <pc:docMk/>
            <pc:sldMk cId="3315563924" sldId="701"/>
            <ac:spMk id="2" creationId="{654A77C6-7AB1-46A5-A8CB-6BD0EE0B3241}"/>
          </ac:spMkLst>
        </pc:spChg>
      </pc:sldChg>
    </pc:docChg>
  </pc:docChgLst>
  <pc:docChgLst>
    <pc:chgData name="Karen McNeil (DHHS)" userId="S::karen.mcneil@safercare.vic.gov.au::9d2f1899-2c8e-4cef-a2ca-8352f93e23d5" providerId="AD" clId="Web-{DC56CB6E-FE29-A171-BFE4-6DF215A7B398}"/>
    <pc:docChg chg="modSld">
      <pc:chgData name="Karen McNeil (DHHS)" userId="S::karen.mcneil@safercare.vic.gov.au::9d2f1899-2c8e-4cef-a2ca-8352f93e23d5" providerId="AD" clId="Web-{DC56CB6E-FE29-A171-BFE4-6DF215A7B398}" dt="2023-09-05T05:21:00.934" v="6" actId="20577"/>
      <pc:docMkLst>
        <pc:docMk/>
      </pc:docMkLst>
      <pc:sldChg chg="modSp">
        <pc:chgData name="Karen McNeil (DHHS)" userId="S::karen.mcneil@safercare.vic.gov.au::9d2f1899-2c8e-4cef-a2ca-8352f93e23d5" providerId="AD" clId="Web-{DC56CB6E-FE29-A171-BFE4-6DF215A7B398}" dt="2023-09-05T05:21:00.934" v="6" actId="20577"/>
        <pc:sldMkLst>
          <pc:docMk/>
          <pc:sldMk cId="286016297" sldId="315"/>
        </pc:sldMkLst>
        <pc:spChg chg="mod">
          <ac:chgData name="Karen McNeil (DHHS)" userId="S::karen.mcneil@safercare.vic.gov.au::9d2f1899-2c8e-4cef-a2ca-8352f93e23d5" providerId="AD" clId="Web-{DC56CB6E-FE29-A171-BFE4-6DF215A7B398}" dt="2023-09-05T05:21:00.934" v="6" actId="20577"/>
          <ac:spMkLst>
            <pc:docMk/>
            <pc:sldMk cId="286016297" sldId="315"/>
            <ac:spMk id="2" creationId="{5C891D18-2C04-4913-9314-C5A9EF3187A4}"/>
          </ac:spMkLst>
        </pc:spChg>
      </pc:sldChg>
    </pc:docChg>
  </pc:docChgLst>
  <pc:docChgLst>
    <pc:chgData name="Erin V Smith (DHHS)" userId="S::erin.x.smith@safercare.vic.gov.au::a577ba86-87fc-449e-96c7-5445bd494dea" providerId="AD" clId="Web-{BC3FBD6C-D47B-2C95-41C7-1A6CE9835CF0}"/>
    <pc:docChg chg="modSld">
      <pc:chgData name="Erin V Smith (DHHS)" userId="S::erin.x.smith@safercare.vic.gov.au::a577ba86-87fc-449e-96c7-5445bd494dea" providerId="AD" clId="Web-{BC3FBD6C-D47B-2C95-41C7-1A6CE9835CF0}" dt="2023-09-11T02:29:57.069" v="0"/>
      <pc:docMkLst>
        <pc:docMk/>
      </pc:docMkLst>
      <pc:sldChg chg="modSp">
        <pc:chgData name="Erin V Smith (DHHS)" userId="S::erin.x.smith@safercare.vic.gov.au::a577ba86-87fc-449e-96c7-5445bd494dea" providerId="AD" clId="Web-{BC3FBD6C-D47B-2C95-41C7-1A6CE9835CF0}" dt="2023-09-11T02:29:57.069" v="0"/>
        <pc:sldMkLst>
          <pc:docMk/>
          <pc:sldMk cId="4109809406" sldId="321"/>
        </pc:sldMkLst>
        <pc:picChg chg="mod">
          <ac:chgData name="Erin V Smith (DHHS)" userId="S::erin.x.smith@safercare.vic.gov.au::a577ba86-87fc-449e-96c7-5445bd494dea" providerId="AD" clId="Web-{BC3FBD6C-D47B-2C95-41C7-1A6CE9835CF0}" dt="2023-09-11T02:29:57.069" v="0"/>
          <ac:picMkLst>
            <pc:docMk/>
            <pc:sldMk cId="4109809406" sldId="321"/>
            <ac:picMk id="6146" creationId="{D710B8E0-4831-4AB7-B46E-9DE0FFE7E791}"/>
          </ac:picMkLst>
        </pc:picChg>
      </pc:sldChg>
    </pc:docChg>
  </pc:docChgLst>
  <pc:docChgLst>
    <pc:chgData name="Erin V Smith (DHHS)" userId="S::erin.x.smith@safercare.vic.gov.au::a577ba86-87fc-449e-96c7-5445bd494dea" providerId="AD" clId="Web-{43779596-1A2A-CF26-C73B-A62281F7F9A9}"/>
    <pc:docChg chg="modSld">
      <pc:chgData name="Erin V Smith (DHHS)" userId="S::erin.x.smith@safercare.vic.gov.au::a577ba86-87fc-449e-96c7-5445bd494dea" providerId="AD" clId="Web-{43779596-1A2A-CF26-C73B-A62281F7F9A9}" dt="2023-09-06T04:54:35.714" v="9" actId="14100"/>
      <pc:docMkLst>
        <pc:docMk/>
      </pc:docMkLst>
      <pc:sldChg chg="addSp modSp">
        <pc:chgData name="Erin V Smith (DHHS)" userId="S::erin.x.smith@safercare.vic.gov.au::a577ba86-87fc-449e-96c7-5445bd494dea" providerId="AD" clId="Web-{43779596-1A2A-CF26-C73B-A62281F7F9A9}" dt="2023-09-06T04:54:35.714" v="9" actId="14100"/>
        <pc:sldMkLst>
          <pc:docMk/>
          <pc:sldMk cId="4206501344" sldId="332"/>
        </pc:sldMkLst>
        <pc:spChg chg="mod">
          <ac:chgData name="Erin V Smith (DHHS)" userId="S::erin.x.smith@safercare.vic.gov.au::a577ba86-87fc-449e-96c7-5445bd494dea" providerId="AD" clId="Web-{43779596-1A2A-CF26-C73B-A62281F7F9A9}" dt="2023-09-06T04:53:31.103" v="1" actId="20577"/>
          <ac:spMkLst>
            <pc:docMk/>
            <pc:sldMk cId="4206501344" sldId="332"/>
            <ac:spMk id="2" creationId="{8A7499AA-E3DE-47CB-A757-366D0B9A7EB1}"/>
          </ac:spMkLst>
        </pc:spChg>
        <pc:picChg chg="add mod">
          <ac:chgData name="Erin V Smith (DHHS)" userId="S::erin.x.smith@safercare.vic.gov.au::a577ba86-87fc-449e-96c7-5445bd494dea" providerId="AD" clId="Web-{43779596-1A2A-CF26-C73B-A62281F7F9A9}" dt="2023-09-06T04:53:37.619" v="3" actId="1076"/>
          <ac:picMkLst>
            <pc:docMk/>
            <pc:sldMk cId="4206501344" sldId="332"/>
            <ac:picMk id="3" creationId="{7E436120-5536-B5FD-C1CE-E130B9B640E7}"/>
          </ac:picMkLst>
        </pc:picChg>
        <pc:picChg chg="add mod">
          <ac:chgData name="Erin V Smith (DHHS)" userId="S::erin.x.smith@safercare.vic.gov.au::a577ba86-87fc-449e-96c7-5445bd494dea" providerId="AD" clId="Web-{43779596-1A2A-CF26-C73B-A62281F7F9A9}" dt="2023-09-06T04:54:35.714" v="9" actId="14100"/>
          <ac:picMkLst>
            <pc:docMk/>
            <pc:sldMk cId="4206501344" sldId="332"/>
            <ac:picMk id="4" creationId="{2F5312AE-540B-1863-74E9-81D7185CF5D5}"/>
          </ac:picMkLst>
        </pc:picChg>
        <pc:picChg chg="add mod">
          <ac:chgData name="Erin V Smith (DHHS)" userId="S::erin.x.smith@safercare.vic.gov.au::a577ba86-87fc-449e-96c7-5445bd494dea" providerId="AD" clId="Web-{43779596-1A2A-CF26-C73B-A62281F7F9A9}" dt="2023-09-06T04:54:24.448" v="6" actId="1076"/>
          <ac:picMkLst>
            <pc:docMk/>
            <pc:sldMk cId="4206501344" sldId="332"/>
            <ac:picMk id="5" creationId="{104CDDFD-9A4E-E6D3-C93E-8B5DC6629811}"/>
          </ac:picMkLst>
        </pc:picChg>
      </pc:sldChg>
    </pc:docChg>
  </pc:docChgLst>
  <pc:docChgLst>
    <pc:chgData name="Erin V Smith (DHHS)" userId="S::erin.x.smith@safercare.vic.gov.au::a577ba86-87fc-449e-96c7-5445bd494dea" providerId="AD" clId="Web-{FE9900EF-C67F-B733-3910-97F1D82AEADF}"/>
    <pc:docChg chg="addSld delSld">
      <pc:chgData name="Erin V Smith (DHHS)" userId="S::erin.x.smith@safercare.vic.gov.au::a577ba86-87fc-449e-96c7-5445bd494dea" providerId="AD" clId="Web-{FE9900EF-C67F-B733-3910-97F1D82AEADF}" dt="2023-09-20T06:58:36.407" v="18"/>
      <pc:docMkLst>
        <pc:docMk/>
      </pc:docMkLst>
      <pc:sldChg chg="delCm">
        <pc:chgData name="Erin V Smith (DHHS)" userId="S::erin.x.smith@safercare.vic.gov.au::a577ba86-87fc-449e-96c7-5445bd494dea" providerId="AD" clId="Web-{FE9900EF-C67F-B733-3910-97F1D82AEADF}" dt="2023-09-20T06:58:17.251" v="16"/>
        <pc:sldMkLst>
          <pc:docMk/>
          <pc:sldMk cId="3377086989" sldId="334"/>
        </pc:sldMkLst>
      </pc:sldChg>
      <pc:sldChg chg="del">
        <pc:chgData name="Erin V Smith (DHHS)" userId="S::erin.x.smith@safercare.vic.gov.au::a577ba86-87fc-449e-96c7-5445bd494dea" providerId="AD" clId="Web-{FE9900EF-C67F-B733-3910-97F1D82AEADF}" dt="2023-09-20T06:11:02.917" v="11"/>
        <pc:sldMkLst>
          <pc:docMk/>
          <pc:sldMk cId="2334072977" sldId="361"/>
        </pc:sldMkLst>
      </pc:sldChg>
      <pc:sldChg chg="delCm">
        <pc:chgData name="Erin V Smith (DHHS)" userId="S::erin.x.smith@safercare.vic.gov.au::a577ba86-87fc-449e-96c7-5445bd494dea" providerId="AD" clId="Web-{FE9900EF-C67F-B733-3910-97F1D82AEADF}" dt="2023-09-20T06:58:22.532" v="17"/>
        <pc:sldMkLst>
          <pc:docMk/>
          <pc:sldMk cId="1367685269" sldId="734"/>
        </pc:sldMkLst>
      </pc:sldChg>
      <pc:sldChg chg="delCm">
        <pc:chgData name="Erin V Smith (DHHS)" userId="S::erin.x.smith@safercare.vic.gov.au::a577ba86-87fc-449e-96c7-5445bd494dea" providerId="AD" clId="Web-{FE9900EF-C67F-B733-3910-97F1D82AEADF}" dt="2023-09-20T06:58:36.407" v="18"/>
        <pc:sldMkLst>
          <pc:docMk/>
          <pc:sldMk cId="1736508226" sldId="735"/>
        </pc:sldMkLst>
      </pc:sldChg>
      <pc:sldChg chg="del">
        <pc:chgData name="Erin V Smith (DHHS)" userId="S::erin.x.smith@safercare.vic.gov.au::a577ba86-87fc-449e-96c7-5445bd494dea" providerId="AD" clId="Web-{FE9900EF-C67F-B733-3910-97F1D82AEADF}" dt="2023-09-20T06:11:02.917" v="6"/>
        <pc:sldMkLst>
          <pc:docMk/>
          <pc:sldMk cId="710623073" sldId="740"/>
        </pc:sldMkLst>
      </pc:sldChg>
      <pc:sldChg chg="del">
        <pc:chgData name="Erin V Smith (DHHS)" userId="S::erin.x.smith@safercare.vic.gov.au::a577ba86-87fc-449e-96c7-5445bd494dea" providerId="AD" clId="Web-{FE9900EF-C67F-B733-3910-97F1D82AEADF}" dt="2023-09-20T06:11:02.917" v="7"/>
        <pc:sldMkLst>
          <pc:docMk/>
          <pc:sldMk cId="3358184883" sldId="741"/>
        </pc:sldMkLst>
      </pc:sldChg>
      <pc:sldChg chg="del">
        <pc:chgData name="Erin V Smith (DHHS)" userId="S::erin.x.smith@safercare.vic.gov.au::a577ba86-87fc-449e-96c7-5445bd494dea" providerId="AD" clId="Web-{FE9900EF-C67F-B733-3910-97F1D82AEADF}" dt="2023-09-20T06:11:02.917" v="8"/>
        <pc:sldMkLst>
          <pc:docMk/>
          <pc:sldMk cId="3667908" sldId="742"/>
        </pc:sldMkLst>
      </pc:sldChg>
      <pc:sldChg chg="del">
        <pc:chgData name="Erin V Smith (DHHS)" userId="S::erin.x.smith@safercare.vic.gov.au::a577ba86-87fc-449e-96c7-5445bd494dea" providerId="AD" clId="Web-{FE9900EF-C67F-B733-3910-97F1D82AEADF}" dt="2023-09-20T06:11:02.917" v="9"/>
        <pc:sldMkLst>
          <pc:docMk/>
          <pc:sldMk cId="4036581331" sldId="743"/>
        </pc:sldMkLst>
      </pc:sldChg>
      <pc:sldChg chg="del">
        <pc:chgData name="Erin V Smith (DHHS)" userId="S::erin.x.smith@safercare.vic.gov.au::a577ba86-87fc-449e-96c7-5445bd494dea" providerId="AD" clId="Web-{FE9900EF-C67F-B733-3910-97F1D82AEADF}" dt="2023-09-20T06:11:02.917" v="10"/>
        <pc:sldMkLst>
          <pc:docMk/>
          <pc:sldMk cId="2295036048" sldId="746"/>
        </pc:sldMkLst>
      </pc:sldChg>
      <pc:sldChg chg="add">
        <pc:chgData name="Erin V Smith (DHHS)" userId="S::erin.x.smith@safercare.vic.gov.au::a577ba86-87fc-449e-96c7-5445bd494dea" providerId="AD" clId="Web-{FE9900EF-C67F-B733-3910-97F1D82AEADF}" dt="2023-09-20T06:10:57.073" v="0"/>
        <pc:sldMkLst>
          <pc:docMk/>
          <pc:sldMk cId="3218493940" sldId="748"/>
        </pc:sldMkLst>
      </pc:sldChg>
      <pc:sldChg chg="add">
        <pc:chgData name="Erin V Smith (DHHS)" userId="S::erin.x.smith@safercare.vic.gov.au::a577ba86-87fc-449e-96c7-5445bd494dea" providerId="AD" clId="Web-{FE9900EF-C67F-B733-3910-97F1D82AEADF}" dt="2023-09-20T06:10:57.292" v="1"/>
        <pc:sldMkLst>
          <pc:docMk/>
          <pc:sldMk cId="842485112" sldId="749"/>
        </pc:sldMkLst>
      </pc:sldChg>
      <pc:sldChg chg="add">
        <pc:chgData name="Erin V Smith (DHHS)" userId="S::erin.x.smith@safercare.vic.gov.au::a577ba86-87fc-449e-96c7-5445bd494dea" providerId="AD" clId="Web-{FE9900EF-C67F-B733-3910-97F1D82AEADF}" dt="2023-09-20T06:10:57.526" v="2"/>
        <pc:sldMkLst>
          <pc:docMk/>
          <pc:sldMk cId="3618172480" sldId="750"/>
        </pc:sldMkLst>
      </pc:sldChg>
      <pc:sldChg chg="add">
        <pc:chgData name="Erin V Smith (DHHS)" userId="S::erin.x.smith@safercare.vic.gov.au::a577ba86-87fc-449e-96c7-5445bd494dea" providerId="AD" clId="Web-{FE9900EF-C67F-B733-3910-97F1D82AEADF}" dt="2023-09-20T06:10:57.745" v="3"/>
        <pc:sldMkLst>
          <pc:docMk/>
          <pc:sldMk cId="256394788" sldId="751"/>
        </pc:sldMkLst>
      </pc:sldChg>
      <pc:sldChg chg="add">
        <pc:chgData name="Erin V Smith (DHHS)" userId="S::erin.x.smith@safercare.vic.gov.au::a577ba86-87fc-449e-96c7-5445bd494dea" providerId="AD" clId="Web-{FE9900EF-C67F-B733-3910-97F1D82AEADF}" dt="2023-09-20T06:10:58.011" v="4"/>
        <pc:sldMkLst>
          <pc:docMk/>
          <pc:sldMk cId="3997261691" sldId="752"/>
        </pc:sldMkLst>
      </pc:sldChg>
      <pc:sldChg chg="add">
        <pc:chgData name="Erin V Smith (DHHS)" userId="S::erin.x.smith@safercare.vic.gov.au::a577ba86-87fc-449e-96c7-5445bd494dea" providerId="AD" clId="Web-{FE9900EF-C67F-B733-3910-97F1D82AEADF}" dt="2023-09-20T06:10:58.308" v="5"/>
        <pc:sldMkLst>
          <pc:docMk/>
          <pc:sldMk cId="3854467831" sldId="753"/>
        </pc:sldMkLst>
      </pc:sldChg>
      <pc:sldChg chg="delCm">
        <pc:chgData name="Erin V Smith (DHHS)" userId="S::erin.x.smith@safercare.vic.gov.au::a577ba86-87fc-449e-96c7-5445bd494dea" providerId="AD" clId="Web-{FE9900EF-C67F-B733-3910-97F1D82AEADF}" dt="2023-09-20T06:58:12.938" v="15"/>
        <pc:sldMkLst>
          <pc:docMk/>
          <pc:sldMk cId="1393377724" sldId="756"/>
        </pc:sldMkLst>
      </pc:sldChg>
      <pc:sldChg chg="delCm">
        <pc:chgData name="Erin V Smith (DHHS)" userId="S::erin.x.smith@safercare.vic.gov.au::a577ba86-87fc-449e-96c7-5445bd494dea" providerId="AD" clId="Web-{FE9900EF-C67F-B733-3910-97F1D82AEADF}" dt="2023-09-20T06:58:10.047" v="14"/>
        <pc:sldMkLst>
          <pc:docMk/>
          <pc:sldMk cId="4050114529" sldId="758"/>
        </pc:sldMkLst>
      </pc:sldChg>
      <pc:sldChg chg="del">
        <pc:chgData name="Erin V Smith (DHHS)" userId="S::erin.x.smith@safercare.vic.gov.au::a577ba86-87fc-449e-96c7-5445bd494dea" providerId="AD" clId="Web-{FE9900EF-C67F-B733-3910-97F1D82AEADF}" dt="2023-09-20T06:56:19.076" v="12"/>
        <pc:sldMkLst>
          <pc:docMk/>
          <pc:sldMk cId="4110914627" sldId="759"/>
        </pc:sldMkLst>
      </pc:sldChg>
    </pc:docChg>
  </pc:docChgLst>
  <pc:docChgLst>
    <pc:chgData name="Erin V Smith (DHHS)" userId="S::erin.x.smith@safercare.vic.gov.au::a577ba86-87fc-449e-96c7-5445bd494dea" providerId="AD" clId="Web-{0850A031-7179-7756-44D9-D845FC0FCEF1}"/>
    <pc:docChg chg="addSld delSld modSld">
      <pc:chgData name="Erin V Smith (DHHS)" userId="S::erin.x.smith@safercare.vic.gov.au::a577ba86-87fc-449e-96c7-5445bd494dea" providerId="AD" clId="Web-{0850A031-7179-7756-44D9-D845FC0FCEF1}" dt="2023-09-20T02:50:23.160" v="12"/>
      <pc:docMkLst>
        <pc:docMk/>
      </pc:docMkLst>
      <pc:sldChg chg="addSp delSp modSp">
        <pc:chgData name="Erin V Smith (DHHS)" userId="S::erin.x.smith@safercare.vic.gov.au::a577ba86-87fc-449e-96c7-5445bd494dea" providerId="AD" clId="Web-{0850A031-7179-7756-44D9-D845FC0FCEF1}" dt="2023-09-20T02:46:29.983" v="9"/>
        <pc:sldMkLst>
          <pc:docMk/>
          <pc:sldMk cId="2334072977" sldId="361"/>
        </pc:sldMkLst>
        <pc:picChg chg="add del mod">
          <ac:chgData name="Erin V Smith (DHHS)" userId="S::erin.x.smith@safercare.vic.gov.au::a577ba86-87fc-449e-96c7-5445bd494dea" providerId="AD" clId="Web-{0850A031-7179-7756-44D9-D845FC0FCEF1}" dt="2023-09-20T02:46:29.983" v="9"/>
          <ac:picMkLst>
            <pc:docMk/>
            <pc:sldMk cId="2334072977" sldId="361"/>
            <ac:picMk id="4" creationId="{C2CB3EC2-042B-7DC8-668F-13C0CFD7B5DB}"/>
          </ac:picMkLst>
        </pc:picChg>
      </pc:sldChg>
      <pc:sldChg chg="addSp delSp modSp del">
        <pc:chgData name="Erin V Smith (DHHS)" userId="S::erin.x.smith@safercare.vic.gov.au::a577ba86-87fc-449e-96c7-5445bd494dea" providerId="AD" clId="Web-{0850A031-7179-7756-44D9-D845FC0FCEF1}" dt="2023-09-20T02:46:49.515" v="11"/>
        <pc:sldMkLst>
          <pc:docMk/>
          <pc:sldMk cId="850657864" sldId="744"/>
        </pc:sldMkLst>
        <pc:picChg chg="add mod">
          <ac:chgData name="Erin V Smith (DHHS)" userId="S::erin.x.smith@safercare.vic.gov.au::a577ba86-87fc-449e-96c7-5445bd494dea" providerId="AD" clId="Web-{0850A031-7179-7756-44D9-D845FC0FCEF1}" dt="2023-09-20T02:45:11.497" v="7" actId="1076"/>
          <ac:picMkLst>
            <pc:docMk/>
            <pc:sldMk cId="850657864" sldId="744"/>
            <ac:picMk id="4" creationId="{20556F30-0FDA-2803-D2DA-DE717E35D552}"/>
          </ac:picMkLst>
        </pc:picChg>
        <pc:picChg chg="del">
          <ac:chgData name="Erin V Smith (DHHS)" userId="S::erin.x.smith@safercare.vic.gov.au::a577ba86-87fc-449e-96c7-5445bd494dea" providerId="AD" clId="Web-{0850A031-7179-7756-44D9-D845FC0FCEF1}" dt="2023-09-20T02:44:32.824" v="0"/>
          <ac:picMkLst>
            <pc:docMk/>
            <pc:sldMk cId="850657864" sldId="744"/>
            <ac:picMk id="5" creationId="{33A445DB-52A1-4636-F848-529F74A84FFC}"/>
          </ac:picMkLst>
        </pc:picChg>
        <pc:picChg chg="del">
          <ac:chgData name="Erin V Smith (DHHS)" userId="S::erin.x.smith@safercare.vic.gov.au::a577ba86-87fc-449e-96c7-5445bd494dea" providerId="AD" clId="Web-{0850A031-7179-7756-44D9-D845FC0FCEF1}" dt="2023-09-20T02:44:32.949" v="1"/>
          <ac:picMkLst>
            <pc:docMk/>
            <pc:sldMk cId="850657864" sldId="744"/>
            <ac:picMk id="6" creationId="{157C49B5-A399-46BD-ADD8-7E8628F0036F}"/>
          </ac:picMkLst>
        </pc:picChg>
      </pc:sldChg>
      <pc:sldChg chg="add">
        <pc:chgData name="Erin V Smith (DHHS)" userId="S::erin.x.smith@safercare.vic.gov.au::a577ba86-87fc-449e-96c7-5445bd494dea" providerId="AD" clId="Web-{0850A031-7179-7756-44D9-D845FC0FCEF1}" dt="2023-09-20T02:46:46.280" v="10"/>
        <pc:sldMkLst>
          <pc:docMk/>
          <pc:sldMk cId="2295036048" sldId="746"/>
        </pc:sldMkLst>
      </pc:sldChg>
      <pc:sldChg chg="del">
        <pc:chgData name="Erin V Smith (DHHS)" userId="S::erin.x.smith@safercare.vic.gov.au::a577ba86-87fc-449e-96c7-5445bd494dea" providerId="AD" clId="Web-{0850A031-7179-7756-44D9-D845FC0FCEF1}" dt="2023-09-20T02:50:23.160" v="12"/>
        <pc:sldMkLst>
          <pc:docMk/>
          <pc:sldMk cId="2395470778" sldId="747"/>
        </pc:sldMkLst>
      </pc:sldChg>
    </pc:docChg>
  </pc:docChgLst>
  <pc:docChgLst>
    <pc:chgData name="Joanna Gaston (SCV)" userId="S::joanna.gaston@safercare.vic.gov.au::29a4e196-b44b-4499-b5ed-890ea3911844" providerId="AD" clId="Web-{831647DD-8FA8-CA30-DCBB-853413A0C69B}"/>
    <pc:docChg chg="modSld">
      <pc:chgData name="Joanna Gaston (SCV)" userId="S::joanna.gaston@safercare.vic.gov.au::29a4e196-b44b-4499-b5ed-890ea3911844" providerId="AD" clId="Web-{831647DD-8FA8-CA30-DCBB-853413A0C69B}" dt="2024-01-02T06:46:16.354" v="2"/>
      <pc:docMkLst>
        <pc:docMk/>
      </pc:docMkLst>
      <pc:sldChg chg="modSp">
        <pc:chgData name="Joanna Gaston (SCV)" userId="S::joanna.gaston@safercare.vic.gov.au::29a4e196-b44b-4499-b5ed-890ea3911844" providerId="AD" clId="Web-{831647DD-8FA8-CA30-DCBB-853413A0C69B}" dt="2024-01-02T06:46:16.354" v="2"/>
        <pc:sldMkLst>
          <pc:docMk/>
          <pc:sldMk cId="3605044485" sldId="761"/>
        </pc:sldMkLst>
        <pc:spChg chg="mod">
          <ac:chgData name="Joanna Gaston (SCV)" userId="S::joanna.gaston@safercare.vic.gov.au::29a4e196-b44b-4499-b5ed-890ea3911844" providerId="AD" clId="Web-{831647DD-8FA8-CA30-DCBB-853413A0C69B}" dt="2024-01-02T06:46:16.354" v="2"/>
          <ac:spMkLst>
            <pc:docMk/>
            <pc:sldMk cId="3605044485" sldId="761"/>
            <ac:spMk id="10" creationId="{FA2F872C-D2C4-4D46-A8CA-04D41950189E}"/>
          </ac:spMkLst>
        </pc:spChg>
      </pc:sldChg>
    </pc:docChg>
  </pc:docChgLst>
  <pc:docChgLst>
    <pc:chgData name="Karen McNeil (DHHS)" userId="S::karen.mcneil@safercare.vic.gov.au::9d2f1899-2c8e-4cef-a2ca-8352f93e23d5" providerId="AD" clId="Web-{FBA97ACE-BF04-3CCF-5691-60C5D3274661}"/>
    <pc:docChg chg="">
      <pc:chgData name="Karen McNeil (DHHS)" userId="S::karen.mcneil@safercare.vic.gov.au::9d2f1899-2c8e-4cef-a2ca-8352f93e23d5" providerId="AD" clId="Web-{FBA97ACE-BF04-3CCF-5691-60C5D3274661}" dt="2023-09-13T06:04:14.667" v="0"/>
      <pc:docMkLst>
        <pc:docMk/>
      </pc:docMkLst>
      <pc:sldChg chg="modCm">
        <pc:chgData name="Karen McNeil (DHHS)" userId="S::karen.mcneil@safercare.vic.gov.au::9d2f1899-2c8e-4cef-a2ca-8352f93e23d5" providerId="AD" clId="Web-{FBA97ACE-BF04-3CCF-5691-60C5D3274661}" dt="2023-09-13T06:04:14.667" v="0"/>
        <pc:sldMkLst>
          <pc:docMk/>
          <pc:sldMk cId="1367685269" sldId="734"/>
        </pc:sldMkLst>
      </pc:sldChg>
    </pc:docChg>
  </pc:docChgLst>
  <pc:docChgLst>
    <pc:chgData name="Erin V Smith (DHHS)" userId="S::erin.x.smith@safercare.vic.gov.au::a577ba86-87fc-449e-96c7-5445bd494dea" providerId="AD" clId="Web-{39937F8A-BC46-B869-C742-274752CF2848}"/>
    <pc:docChg chg="addSld delSld modSld sldOrd">
      <pc:chgData name="Erin V Smith (DHHS)" userId="S::erin.x.smith@safercare.vic.gov.au::a577ba86-87fc-449e-96c7-5445bd494dea" providerId="AD" clId="Web-{39937F8A-BC46-B869-C742-274752CF2848}" dt="2023-09-20T02:47:00.086" v="50"/>
      <pc:docMkLst>
        <pc:docMk/>
      </pc:docMkLst>
      <pc:sldChg chg="addSp delSp modSp">
        <pc:chgData name="Erin V Smith (DHHS)" userId="S::erin.x.smith@safercare.vic.gov.au::a577ba86-87fc-449e-96c7-5445bd494dea" providerId="AD" clId="Web-{39937F8A-BC46-B869-C742-274752CF2848}" dt="2023-09-20T00:25:33.159" v="8" actId="14100"/>
        <pc:sldMkLst>
          <pc:docMk/>
          <pc:sldMk cId="4109809406" sldId="321"/>
        </pc:sldMkLst>
        <pc:spChg chg="mod">
          <ac:chgData name="Erin V Smith (DHHS)" userId="S::erin.x.smith@safercare.vic.gov.au::a577ba86-87fc-449e-96c7-5445bd494dea" providerId="AD" clId="Web-{39937F8A-BC46-B869-C742-274752CF2848}" dt="2023-09-20T00:25:25.206" v="4" actId="20577"/>
          <ac:spMkLst>
            <pc:docMk/>
            <pc:sldMk cId="4109809406" sldId="321"/>
            <ac:spMk id="2" creationId="{F8A1D305-AD89-4BCD-A8FE-33ABD7360F43}"/>
          </ac:spMkLst>
        </pc:spChg>
        <pc:spChg chg="del">
          <ac:chgData name="Erin V Smith (DHHS)" userId="S::erin.x.smith@safercare.vic.gov.au::a577ba86-87fc-449e-96c7-5445bd494dea" providerId="AD" clId="Web-{39937F8A-BC46-B869-C742-274752CF2848}" dt="2023-09-20T00:25:21.268" v="1"/>
          <ac:spMkLst>
            <pc:docMk/>
            <pc:sldMk cId="4109809406" sldId="321"/>
            <ac:spMk id="7" creationId="{F1596C60-8903-492B-8A13-928A76F0430D}"/>
          </ac:spMkLst>
        </pc:spChg>
        <pc:spChg chg="del">
          <ac:chgData name="Erin V Smith (DHHS)" userId="S::erin.x.smith@safercare.vic.gov.au::a577ba86-87fc-449e-96c7-5445bd494dea" providerId="AD" clId="Web-{39937F8A-BC46-B869-C742-274752CF2848}" dt="2023-09-20T00:25:20.487" v="0"/>
          <ac:spMkLst>
            <pc:docMk/>
            <pc:sldMk cId="4109809406" sldId="321"/>
            <ac:spMk id="11" creationId="{6EA05BF9-3BCC-44FA-8C5A-3326B4694CB7}"/>
          </ac:spMkLst>
        </pc:spChg>
        <pc:picChg chg="add mod">
          <ac:chgData name="Erin V Smith (DHHS)" userId="S::erin.x.smith@safercare.vic.gov.au::a577ba86-87fc-449e-96c7-5445bd494dea" providerId="AD" clId="Web-{39937F8A-BC46-B869-C742-274752CF2848}" dt="2023-09-20T00:25:33.159" v="8" actId="14100"/>
          <ac:picMkLst>
            <pc:docMk/>
            <pc:sldMk cId="4109809406" sldId="321"/>
            <ac:picMk id="3" creationId="{AA15281D-B928-41C2-8170-4B75EF83B462}"/>
          </ac:picMkLst>
        </pc:picChg>
        <pc:picChg chg="del">
          <ac:chgData name="Erin V Smith (DHHS)" userId="S::erin.x.smith@safercare.vic.gov.au::a577ba86-87fc-449e-96c7-5445bd494dea" providerId="AD" clId="Web-{39937F8A-BC46-B869-C742-274752CF2848}" dt="2023-09-20T00:25:22.690" v="2"/>
          <ac:picMkLst>
            <pc:docMk/>
            <pc:sldMk cId="4109809406" sldId="321"/>
            <ac:picMk id="6146" creationId="{D710B8E0-4831-4AB7-B46E-9DE0FFE7E791}"/>
          </ac:picMkLst>
        </pc:picChg>
      </pc:sldChg>
      <pc:sldChg chg="addSp delSp modSp">
        <pc:chgData name="Erin V Smith (DHHS)" userId="S::erin.x.smith@safercare.vic.gov.au::a577ba86-87fc-449e-96c7-5445bd494dea" providerId="AD" clId="Web-{39937F8A-BC46-B869-C742-274752CF2848}" dt="2023-09-20T01:22:48.217" v="33" actId="1076"/>
        <pc:sldMkLst>
          <pc:docMk/>
          <pc:sldMk cId="1514468225" sldId="331"/>
        </pc:sldMkLst>
        <pc:picChg chg="add mod">
          <ac:chgData name="Erin V Smith (DHHS)" userId="S::erin.x.smith@safercare.vic.gov.au::a577ba86-87fc-449e-96c7-5445bd494dea" providerId="AD" clId="Web-{39937F8A-BC46-B869-C742-274752CF2848}" dt="2023-09-20T01:22:46.311" v="32" actId="1076"/>
          <ac:picMkLst>
            <pc:docMk/>
            <pc:sldMk cId="1514468225" sldId="331"/>
            <ac:picMk id="3" creationId="{CEA8E69E-D667-C87E-74A3-2C5892947470}"/>
          </ac:picMkLst>
        </pc:picChg>
        <pc:picChg chg="mod">
          <ac:chgData name="Erin V Smith (DHHS)" userId="S::erin.x.smith@safercare.vic.gov.au::a577ba86-87fc-449e-96c7-5445bd494dea" providerId="AD" clId="Web-{39937F8A-BC46-B869-C742-274752CF2848}" dt="2023-09-20T01:22:48.217" v="33" actId="1076"/>
          <ac:picMkLst>
            <pc:docMk/>
            <pc:sldMk cId="1514468225" sldId="331"/>
            <ac:picMk id="4" creationId="{37237702-97DE-2FBC-4DE8-725F866A91D2}"/>
          </ac:picMkLst>
        </pc:picChg>
        <pc:picChg chg="del">
          <ac:chgData name="Erin V Smith (DHHS)" userId="S::erin.x.smith@safercare.vic.gov.au::a577ba86-87fc-449e-96c7-5445bd494dea" providerId="AD" clId="Web-{39937F8A-BC46-B869-C742-274752CF2848}" dt="2023-09-20T01:22:20.638" v="26"/>
          <ac:picMkLst>
            <pc:docMk/>
            <pc:sldMk cId="1514468225" sldId="331"/>
            <ac:picMk id="5124" creationId="{DE02A2B4-C194-43D6-A1F6-5ADCD23498D3}"/>
          </ac:picMkLst>
        </pc:picChg>
      </pc:sldChg>
      <pc:sldChg chg="modSp">
        <pc:chgData name="Erin V Smith (DHHS)" userId="S::erin.x.smith@safercare.vic.gov.au::a577ba86-87fc-449e-96c7-5445bd494dea" providerId="AD" clId="Web-{39937F8A-BC46-B869-C742-274752CF2848}" dt="2023-09-20T01:25:02.658" v="49" actId="20577"/>
        <pc:sldMkLst>
          <pc:docMk/>
          <pc:sldMk cId="4206501344" sldId="332"/>
        </pc:sldMkLst>
        <pc:spChg chg="mod">
          <ac:chgData name="Erin V Smith (DHHS)" userId="S::erin.x.smith@safercare.vic.gov.au::a577ba86-87fc-449e-96c7-5445bd494dea" providerId="AD" clId="Web-{39937F8A-BC46-B869-C742-274752CF2848}" dt="2023-09-20T01:25:02.658" v="49" actId="20577"/>
          <ac:spMkLst>
            <pc:docMk/>
            <pc:sldMk cId="4206501344" sldId="332"/>
            <ac:spMk id="2" creationId="{8A7499AA-E3DE-47CB-A757-366D0B9A7EB1}"/>
          </ac:spMkLst>
        </pc:spChg>
      </pc:sldChg>
      <pc:sldChg chg="addSp delSp modSp ord">
        <pc:chgData name="Erin V Smith (DHHS)" userId="S::erin.x.smith@safercare.vic.gov.au::a577ba86-87fc-449e-96c7-5445bd494dea" providerId="AD" clId="Web-{39937F8A-BC46-B869-C742-274752CF2848}" dt="2023-09-20T01:24:17.188" v="34"/>
        <pc:sldMkLst>
          <pc:docMk/>
          <pc:sldMk cId="304622165" sldId="333"/>
        </pc:sldMkLst>
        <pc:spChg chg="mod">
          <ac:chgData name="Erin V Smith (DHHS)" userId="S::erin.x.smith@safercare.vic.gov.au::a577ba86-87fc-449e-96c7-5445bd494dea" providerId="AD" clId="Web-{39937F8A-BC46-B869-C742-274752CF2848}" dt="2023-09-20T00:25:54.379" v="11" actId="20577"/>
          <ac:spMkLst>
            <pc:docMk/>
            <pc:sldMk cId="304622165" sldId="333"/>
            <ac:spMk id="2" creationId="{48C333B3-9CE6-4BA2-9A47-E7E159973139}"/>
          </ac:spMkLst>
        </pc:spChg>
        <pc:picChg chg="add mod">
          <ac:chgData name="Erin V Smith (DHHS)" userId="S::erin.x.smith@safercare.vic.gov.au::a577ba86-87fc-449e-96c7-5445bd494dea" providerId="AD" clId="Web-{39937F8A-BC46-B869-C742-274752CF2848}" dt="2023-09-20T00:26:10.208" v="16" actId="1076"/>
          <ac:picMkLst>
            <pc:docMk/>
            <pc:sldMk cId="304622165" sldId="333"/>
            <ac:picMk id="3" creationId="{27AD5C84-1045-01A8-2956-8919EE752FA4}"/>
          </ac:picMkLst>
        </pc:picChg>
        <pc:picChg chg="del">
          <ac:chgData name="Erin V Smith (DHHS)" userId="S::erin.x.smith@safercare.vic.gov.au::a577ba86-87fc-449e-96c7-5445bd494dea" providerId="AD" clId="Web-{39937F8A-BC46-B869-C742-274752CF2848}" dt="2023-09-20T00:25:51.910" v="9"/>
          <ac:picMkLst>
            <pc:docMk/>
            <pc:sldMk cId="304622165" sldId="333"/>
            <ac:picMk id="6" creationId="{34215DB0-803A-4F06-8302-50E22C121C6A}"/>
          </ac:picMkLst>
        </pc:picChg>
      </pc:sldChg>
      <pc:sldChg chg="addSp delSp modSp ord">
        <pc:chgData name="Erin V Smith (DHHS)" userId="S::erin.x.smith@safercare.vic.gov.au::a577ba86-87fc-449e-96c7-5445bd494dea" providerId="AD" clId="Web-{39937F8A-BC46-B869-C742-274752CF2848}" dt="2023-09-20T01:24:25.657" v="35"/>
        <pc:sldMkLst>
          <pc:docMk/>
          <pc:sldMk cId="3377086989" sldId="334"/>
        </pc:sldMkLst>
        <pc:spChg chg="mod">
          <ac:chgData name="Erin V Smith (DHHS)" userId="S::erin.x.smith@safercare.vic.gov.au::a577ba86-87fc-449e-96c7-5445bd494dea" providerId="AD" clId="Web-{39937F8A-BC46-B869-C742-274752CF2848}" dt="2023-09-20T00:26:35.069" v="19" actId="20577"/>
          <ac:spMkLst>
            <pc:docMk/>
            <pc:sldMk cId="3377086989" sldId="334"/>
            <ac:spMk id="2" creationId="{8763FBE0-D95A-43BF-9CF2-513372805DE4}"/>
          </ac:spMkLst>
        </pc:spChg>
        <pc:picChg chg="add mod">
          <ac:chgData name="Erin V Smith (DHHS)" userId="S::erin.x.smith@safercare.vic.gov.au::a577ba86-87fc-449e-96c7-5445bd494dea" providerId="AD" clId="Web-{39937F8A-BC46-B869-C742-274752CF2848}" dt="2023-09-20T00:26:41.257" v="23" actId="1076"/>
          <ac:picMkLst>
            <pc:docMk/>
            <pc:sldMk cId="3377086989" sldId="334"/>
            <ac:picMk id="3" creationId="{1DF69EE8-9924-0E8C-B6EF-0BEF4D448A3B}"/>
          </ac:picMkLst>
        </pc:picChg>
        <pc:picChg chg="del">
          <ac:chgData name="Erin V Smith (DHHS)" userId="S::erin.x.smith@safercare.vic.gov.au::a577ba86-87fc-449e-96c7-5445bd494dea" providerId="AD" clId="Web-{39937F8A-BC46-B869-C742-274752CF2848}" dt="2023-09-20T00:26:30.163" v="17"/>
          <ac:picMkLst>
            <pc:docMk/>
            <pc:sldMk cId="3377086989" sldId="334"/>
            <ac:picMk id="6" creationId="{1C0A2241-A87E-4D33-878B-E19BB34DB9CB}"/>
          </ac:picMkLst>
        </pc:picChg>
      </pc:sldChg>
      <pc:sldChg chg="del">
        <pc:chgData name="Erin V Smith (DHHS)" userId="S::erin.x.smith@safercare.vic.gov.au::a577ba86-87fc-449e-96c7-5445bd494dea" providerId="AD" clId="Web-{39937F8A-BC46-B869-C742-274752CF2848}" dt="2023-09-20T01:22:02.248" v="25"/>
        <pc:sldMkLst>
          <pc:docMk/>
          <pc:sldMk cId="2145797889" sldId="713"/>
        </pc:sldMkLst>
      </pc:sldChg>
      <pc:sldChg chg="modSp">
        <pc:chgData name="Erin V Smith (DHHS)" userId="S::erin.x.smith@safercare.vic.gov.au::a577ba86-87fc-449e-96c7-5445bd494dea" providerId="AD" clId="Web-{39937F8A-BC46-B869-C742-274752CF2848}" dt="2023-09-20T01:24:46.626" v="41" actId="20577"/>
        <pc:sldMkLst>
          <pc:docMk/>
          <pc:sldMk cId="1252631538" sldId="736"/>
        </pc:sldMkLst>
        <pc:spChg chg="mod">
          <ac:chgData name="Erin V Smith (DHHS)" userId="S::erin.x.smith@safercare.vic.gov.au::a577ba86-87fc-449e-96c7-5445bd494dea" providerId="AD" clId="Web-{39937F8A-BC46-B869-C742-274752CF2848}" dt="2023-09-20T01:24:46.626" v="41" actId="20577"/>
          <ac:spMkLst>
            <pc:docMk/>
            <pc:sldMk cId="1252631538" sldId="736"/>
            <ac:spMk id="2" creationId="{8A7499AA-E3DE-47CB-A757-366D0B9A7EB1}"/>
          </ac:spMkLst>
        </pc:spChg>
      </pc:sldChg>
      <pc:sldChg chg="modSp">
        <pc:chgData name="Erin V Smith (DHHS)" userId="S::erin.x.smith@safercare.vic.gov.au::a577ba86-87fc-449e-96c7-5445bd494dea" providerId="AD" clId="Web-{39937F8A-BC46-B869-C742-274752CF2848}" dt="2023-09-20T01:24:41.142" v="38" actId="20577"/>
        <pc:sldMkLst>
          <pc:docMk/>
          <pc:sldMk cId="1106261857" sldId="737"/>
        </pc:sldMkLst>
        <pc:spChg chg="mod">
          <ac:chgData name="Erin V Smith (DHHS)" userId="S::erin.x.smith@safercare.vic.gov.au::a577ba86-87fc-449e-96c7-5445bd494dea" providerId="AD" clId="Web-{39937F8A-BC46-B869-C742-274752CF2848}" dt="2023-09-20T01:24:41.142" v="38" actId="20577"/>
          <ac:spMkLst>
            <pc:docMk/>
            <pc:sldMk cId="1106261857" sldId="737"/>
            <ac:spMk id="2" creationId="{8A7499AA-E3DE-47CB-A757-366D0B9A7EB1}"/>
          </ac:spMkLst>
        </pc:spChg>
      </pc:sldChg>
      <pc:sldChg chg="add">
        <pc:chgData name="Erin V Smith (DHHS)" userId="S::erin.x.smith@safercare.vic.gov.au::a577ba86-87fc-449e-96c7-5445bd494dea" providerId="AD" clId="Web-{39937F8A-BC46-B869-C742-274752CF2848}" dt="2023-09-20T01:21:57.169" v="24"/>
        <pc:sldMkLst>
          <pc:docMk/>
          <pc:sldMk cId="663710547" sldId="745"/>
        </pc:sldMkLst>
      </pc:sldChg>
      <pc:sldChg chg="add">
        <pc:chgData name="Erin V Smith (DHHS)" userId="S::erin.x.smith@safercare.vic.gov.au::a577ba86-87fc-449e-96c7-5445bd494dea" providerId="AD" clId="Web-{39937F8A-BC46-B869-C742-274752CF2848}" dt="2023-09-20T02:47:00.086" v="50"/>
        <pc:sldMkLst>
          <pc:docMk/>
          <pc:sldMk cId="2395470778" sldId="746"/>
        </pc:sldMkLst>
      </pc:sldChg>
    </pc:docChg>
  </pc:docChgLst>
  <pc:docChgLst>
    <pc:chgData name="Erin V Smith (DHHS)" userId="S::erin.x.smith@safercare.vic.gov.au::a577ba86-87fc-449e-96c7-5445bd494dea" providerId="AD" clId="Web-{7E5D67B7-FF27-0F00-1A45-B0C5094620D0}"/>
    <pc:docChg chg="">
      <pc:chgData name="Erin V Smith (DHHS)" userId="S::erin.x.smith@safercare.vic.gov.au::a577ba86-87fc-449e-96c7-5445bd494dea" providerId="AD" clId="Web-{7E5D67B7-FF27-0F00-1A45-B0C5094620D0}" dt="2023-09-13T05:43:25.723" v="2"/>
      <pc:docMkLst>
        <pc:docMk/>
      </pc:docMkLst>
      <pc:sldChg chg="modCm">
        <pc:chgData name="Erin V Smith (DHHS)" userId="S::erin.x.smith@safercare.vic.gov.au::a577ba86-87fc-449e-96c7-5445bd494dea" providerId="AD" clId="Web-{7E5D67B7-FF27-0F00-1A45-B0C5094620D0}" dt="2023-09-13T05:43:18.894" v="1"/>
        <pc:sldMkLst>
          <pc:docMk/>
          <pc:sldMk cId="1367685269" sldId="734"/>
        </pc:sldMkLst>
      </pc:sldChg>
      <pc:sldChg chg="modCm">
        <pc:chgData name="Erin V Smith (DHHS)" userId="S::erin.x.smith@safercare.vic.gov.au::a577ba86-87fc-449e-96c7-5445bd494dea" providerId="AD" clId="Web-{7E5D67B7-FF27-0F00-1A45-B0C5094620D0}" dt="2023-09-13T05:43:25.723" v="2"/>
        <pc:sldMkLst>
          <pc:docMk/>
          <pc:sldMk cId="1736508226" sldId="735"/>
        </pc:sldMkLst>
      </pc:sldChg>
    </pc:docChg>
  </pc:docChgLst>
  <pc:docChgLst>
    <pc:chgData name="Erin V Smith (DHHS)" userId="S::erin.x.smith@safercare.vic.gov.au::a577ba86-87fc-449e-96c7-5445bd494dea" providerId="AD" clId="Web-{878485F6-65D3-910B-F8E5-671E6B3D741A}"/>
    <pc:docChg chg="addSld delSld modSld">
      <pc:chgData name="Erin V Smith (DHHS)" userId="S::erin.x.smith@safercare.vic.gov.au::a577ba86-87fc-449e-96c7-5445bd494dea" providerId="AD" clId="Web-{878485F6-65D3-910B-F8E5-671E6B3D741A}" dt="2023-09-13T04:23:02.692" v="47" actId="20577"/>
      <pc:docMkLst>
        <pc:docMk/>
      </pc:docMkLst>
      <pc:sldChg chg="del">
        <pc:chgData name="Erin V Smith (DHHS)" userId="S::erin.x.smith@safercare.vic.gov.au::a577ba86-87fc-449e-96c7-5445bd494dea" providerId="AD" clId="Web-{878485F6-65D3-910B-F8E5-671E6B3D741A}" dt="2023-09-13T00:20:01.895" v="5"/>
        <pc:sldMkLst>
          <pc:docMk/>
          <pc:sldMk cId="641546222" sldId="308"/>
        </pc:sldMkLst>
      </pc:sldChg>
      <pc:sldChg chg="del">
        <pc:chgData name="Erin V Smith (DHHS)" userId="S::erin.x.smith@safercare.vic.gov.au::a577ba86-87fc-449e-96c7-5445bd494dea" providerId="AD" clId="Web-{878485F6-65D3-910B-F8E5-671E6B3D741A}" dt="2023-09-13T00:20:02.660" v="6"/>
        <pc:sldMkLst>
          <pc:docMk/>
          <pc:sldMk cId="2888829405" sldId="718"/>
        </pc:sldMkLst>
      </pc:sldChg>
      <pc:sldChg chg="del">
        <pc:chgData name="Erin V Smith (DHHS)" userId="S::erin.x.smith@safercare.vic.gov.au::a577ba86-87fc-449e-96c7-5445bd494dea" providerId="AD" clId="Web-{878485F6-65D3-910B-F8E5-671E6B3D741A}" dt="2023-09-13T00:23:08.555" v="19"/>
        <pc:sldMkLst>
          <pc:docMk/>
          <pc:sldMk cId="315891233" sldId="723"/>
        </pc:sldMkLst>
      </pc:sldChg>
      <pc:sldChg chg="del">
        <pc:chgData name="Erin V Smith (DHHS)" userId="S::erin.x.smith@safercare.vic.gov.au::a577ba86-87fc-449e-96c7-5445bd494dea" providerId="AD" clId="Web-{878485F6-65D3-910B-F8E5-671E6B3D741A}" dt="2023-09-13T00:23:08.555" v="18"/>
        <pc:sldMkLst>
          <pc:docMk/>
          <pc:sldMk cId="1906444698" sldId="724"/>
        </pc:sldMkLst>
      </pc:sldChg>
      <pc:sldChg chg="del">
        <pc:chgData name="Erin V Smith (DHHS)" userId="S::erin.x.smith@safercare.vic.gov.au::a577ba86-87fc-449e-96c7-5445bd494dea" providerId="AD" clId="Web-{878485F6-65D3-910B-F8E5-671E6B3D741A}" dt="2023-09-13T00:23:08.555" v="17"/>
        <pc:sldMkLst>
          <pc:docMk/>
          <pc:sldMk cId="1534679314" sldId="726"/>
        </pc:sldMkLst>
      </pc:sldChg>
      <pc:sldChg chg="del">
        <pc:chgData name="Erin V Smith (DHHS)" userId="S::erin.x.smith@safercare.vic.gov.au::a577ba86-87fc-449e-96c7-5445bd494dea" providerId="AD" clId="Web-{878485F6-65D3-910B-F8E5-671E6B3D741A}" dt="2023-09-13T00:23:08.540" v="16"/>
        <pc:sldMkLst>
          <pc:docMk/>
          <pc:sldMk cId="2533881800" sldId="727"/>
        </pc:sldMkLst>
      </pc:sldChg>
      <pc:sldChg chg="del">
        <pc:chgData name="Erin V Smith (DHHS)" userId="S::erin.x.smith@safercare.vic.gov.au::a577ba86-87fc-449e-96c7-5445bd494dea" providerId="AD" clId="Web-{878485F6-65D3-910B-F8E5-671E6B3D741A}" dt="2023-09-13T00:23:08.540" v="15"/>
        <pc:sldMkLst>
          <pc:docMk/>
          <pc:sldMk cId="2952782377" sldId="728"/>
        </pc:sldMkLst>
      </pc:sldChg>
      <pc:sldChg chg="modSp">
        <pc:chgData name="Erin V Smith (DHHS)" userId="S::erin.x.smith@safercare.vic.gov.au::a577ba86-87fc-449e-96c7-5445bd494dea" providerId="AD" clId="Web-{878485F6-65D3-910B-F8E5-671E6B3D741A}" dt="2023-09-13T00:19:46.566" v="2" actId="20577"/>
        <pc:sldMkLst>
          <pc:docMk/>
          <pc:sldMk cId="997660767" sldId="730"/>
        </pc:sldMkLst>
        <pc:spChg chg="mod">
          <ac:chgData name="Erin V Smith (DHHS)" userId="S::erin.x.smith@safercare.vic.gov.au::a577ba86-87fc-449e-96c7-5445bd494dea" providerId="AD" clId="Web-{878485F6-65D3-910B-F8E5-671E6B3D741A}" dt="2023-09-13T00:19:46.566" v="2" actId="20577"/>
          <ac:spMkLst>
            <pc:docMk/>
            <pc:sldMk cId="997660767" sldId="730"/>
            <ac:spMk id="2" creationId="{2B3EC542-681F-4E71-956B-4ED12C281760}"/>
          </ac:spMkLst>
        </pc:spChg>
      </pc:sldChg>
      <pc:sldChg chg="addCm">
        <pc:chgData name="Erin V Smith (DHHS)" userId="S::erin.x.smith@safercare.vic.gov.au::a577ba86-87fc-449e-96c7-5445bd494dea" providerId="AD" clId="Web-{878485F6-65D3-910B-F8E5-671E6B3D741A}" dt="2023-09-13T04:20:34.578" v="36"/>
        <pc:sldMkLst>
          <pc:docMk/>
          <pc:sldMk cId="1367685269" sldId="734"/>
        </pc:sldMkLst>
      </pc:sldChg>
      <pc:sldChg chg="addCm">
        <pc:chgData name="Erin V Smith (DHHS)" userId="S::erin.x.smith@safercare.vic.gov.au::a577ba86-87fc-449e-96c7-5445bd494dea" providerId="AD" clId="Web-{878485F6-65D3-910B-F8E5-671E6B3D741A}" dt="2023-09-13T04:20:18.952" v="35"/>
        <pc:sldMkLst>
          <pc:docMk/>
          <pc:sldMk cId="1736508226" sldId="735"/>
        </pc:sldMkLst>
      </pc:sldChg>
      <pc:sldChg chg="add del">
        <pc:chgData name="Erin V Smith (DHHS)" userId="S::erin.x.smith@safercare.vic.gov.au::a577ba86-87fc-449e-96c7-5445bd494dea" providerId="AD" clId="Web-{878485F6-65D3-910B-F8E5-671E6B3D741A}" dt="2023-09-13T00:22:07.898" v="9"/>
        <pc:sldMkLst>
          <pc:docMk/>
          <pc:sldMk cId="3255129546" sldId="738"/>
        </pc:sldMkLst>
      </pc:sldChg>
      <pc:sldChg chg="modSp add">
        <pc:chgData name="Erin V Smith (DHHS)" userId="S::erin.x.smith@safercare.vic.gov.au::a577ba86-87fc-449e-96c7-5445bd494dea" providerId="AD" clId="Web-{878485F6-65D3-910B-F8E5-671E6B3D741A}" dt="2023-09-13T04:23:02.692" v="47" actId="20577"/>
        <pc:sldMkLst>
          <pc:docMk/>
          <pc:sldMk cId="1519893064" sldId="739"/>
        </pc:sldMkLst>
        <pc:spChg chg="mod">
          <ac:chgData name="Erin V Smith (DHHS)" userId="S::erin.x.smith@safercare.vic.gov.au::a577ba86-87fc-449e-96c7-5445bd494dea" providerId="AD" clId="Web-{878485F6-65D3-910B-F8E5-671E6B3D741A}" dt="2023-09-13T04:23:02.692" v="47" actId="20577"/>
          <ac:spMkLst>
            <pc:docMk/>
            <pc:sldMk cId="1519893064" sldId="739"/>
            <ac:spMk id="2" creationId="{4EBEED84-75E2-499A-9EE5-BA1F7AF7F98B}"/>
          </ac:spMkLst>
        </pc:spChg>
      </pc:sldChg>
      <pc:sldChg chg="add">
        <pc:chgData name="Erin V Smith (DHHS)" userId="S::erin.x.smith@safercare.vic.gov.au::a577ba86-87fc-449e-96c7-5445bd494dea" providerId="AD" clId="Web-{878485F6-65D3-910B-F8E5-671E6B3D741A}" dt="2023-09-13T00:23:00.836" v="10"/>
        <pc:sldMkLst>
          <pc:docMk/>
          <pc:sldMk cId="710623073" sldId="740"/>
        </pc:sldMkLst>
      </pc:sldChg>
      <pc:sldChg chg="add">
        <pc:chgData name="Erin V Smith (DHHS)" userId="S::erin.x.smith@safercare.vic.gov.au::a577ba86-87fc-449e-96c7-5445bd494dea" providerId="AD" clId="Web-{878485F6-65D3-910B-F8E5-671E6B3D741A}" dt="2023-09-13T00:23:01.071" v="11"/>
        <pc:sldMkLst>
          <pc:docMk/>
          <pc:sldMk cId="3358184883" sldId="741"/>
        </pc:sldMkLst>
      </pc:sldChg>
      <pc:sldChg chg="modSp add modCm">
        <pc:chgData name="Erin V Smith (DHHS)" userId="S::erin.x.smith@safercare.vic.gov.au::a577ba86-87fc-449e-96c7-5445bd494dea" providerId="AD" clId="Web-{878485F6-65D3-910B-F8E5-671E6B3D741A}" dt="2023-09-13T00:56:03.386" v="34" actId="20577"/>
        <pc:sldMkLst>
          <pc:docMk/>
          <pc:sldMk cId="3667908" sldId="742"/>
        </pc:sldMkLst>
        <pc:spChg chg="mod">
          <ac:chgData name="Erin V Smith (DHHS)" userId="S::erin.x.smith@safercare.vic.gov.au::a577ba86-87fc-449e-96c7-5445bd494dea" providerId="AD" clId="Web-{878485F6-65D3-910B-F8E5-671E6B3D741A}" dt="2023-09-13T00:56:03.386" v="34" actId="20577"/>
          <ac:spMkLst>
            <pc:docMk/>
            <pc:sldMk cId="3667908" sldId="742"/>
            <ac:spMk id="2" creationId="{FAD5C7E4-7A6D-492D-9265-5FCBA2D829A6}"/>
          </ac:spMkLst>
        </pc:spChg>
      </pc:sldChg>
      <pc:sldChg chg="add">
        <pc:chgData name="Erin V Smith (DHHS)" userId="S::erin.x.smith@safercare.vic.gov.au::a577ba86-87fc-449e-96c7-5445bd494dea" providerId="AD" clId="Web-{878485F6-65D3-910B-F8E5-671E6B3D741A}" dt="2023-09-13T00:23:01.508" v="13"/>
        <pc:sldMkLst>
          <pc:docMk/>
          <pc:sldMk cId="4036581331" sldId="743"/>
        </pc:sldMkLst>
      </pc:sldChg>
      <pc:sldChg chg="add">
        <pc:chgData name="Erin V Smith (DHHS)" userId="S::erin.x.smith@safercare.vic.gov.au::a577ba86-87fc-449e-96c7-5445bd494dea" providerId="AD" clId="Web-{878485F6-65D3-910B-F8E5-671E6B3D741A}" dt="2023-09-13T00:23:01.758" v="14"/>
        <pc:sldMkLst>
          <pc:docMk/>
          <pc:sldMk cId="850657864" sldId="744"/>
        </pc:sldMkLst>
      </pc:sldChg>
    </pc:docChg>
  </pc:docChgLst>
  <pc:docChgLst>
    <pc:chgData name="Joanna Gaston (SCV)" userId="S::joanna.gaston@safercare.vic.gov.au::29a4e196-b44b-4499-b5ed-890ea3911844" providerId="AD" clId="Web-{2D2BB1EB-64D9-D4ED-51CE-44E4F4E2030A}"/>
    <pc:docChg chg="modSld">
      <pc:chgData name="Joanna Gaston (SCV)" userId="S::joanna.gaston@safercare.vic.gov.au::29a4e196-b44b-4499-b5ed-890ea3911844" providerId="AD" clId="Web-{2D2BB1EB-64D9-D4ED-51CE-44E4F4E2030A}" dt="2024-01-02T07:06:11.369" v="7" actId="20577"/>
      <pc:docMkLst>
        <pc:docMk/>
      </pc:docMkLst>
      <pc:sldChg chg="addSp delSp modSp">
        <pc:chgData name="Joanna Gaston (SCV)" userId="S::joanna.gaston@safercare.vic.gov.au::29a4e196-b44b-4499-b5ed-890ea3911844" providerId="AD" clId="Web-{2D2BB1EB-64D9-D4ED-51CE-44E4F4E2030A}" dt="2024-01-02T07:06:11.369" v="7" actId="20577"/>
        <pc:sldMkLst>
          <pc:docMk/>
          <pc:sldMk cId="3605044485" sldId="761"/>
        </pc:sldMkLst>
        <pc:spChg chg="mod">
          <ac:chgData name="Joanna Gaston (SCV)" userId="S::joanna.gaston@safercare.vic.gov.au::29a4e196-b44b-4499-b5ed-890ea3911844" providerId="AD" clId="Web-{2D2BB1EB-64D9-D4ED-51CE-44E4F4E2030A}" dt="2024-01-02T07:06:11.369" v="7" actId="20577"/>
          <ac:spMkLst>
            <pc:docMk/>
            <pc:sldMk cId="3605044485" sldId="761"/>
            <ac:spMk id="2" creationId="{654A77C6-7AB1-46A5-A8CB-6BD0EE0B3241}"/>
          </ac:spMkLst>
        </pc:spChg>
        <pc:spChg chg="add mod">
          <ac:chgData name="Joanna Gaston (SCV)" userId="S::joanna.gaston@safercare.vic.gov.au::29a4e196-b44b-4499-b5ed-890ea3911844" providerId="AD" clId="Web-{2D2BB1EB-64D9-D4ED-51CE-44E4F4E2030A}" dt="2024-01-02T07:06:01.884" v="6" actId="1076"/>
          <ac:spMkLst>
            <pc:docMk/>
            <pc:sldMk cId="3605044485" sldId="761"/>
            <ac:spMk id="5" creationId="{18C460F7-8BA9-2973-7641-29DA55F98B3B}"/>
          </ac:spMkLst>
        </pc:spChg>
        <pc:spChg chg="del mod">
          <ac:chgData name="Joanna Gaston (SCV)" userId="S::joanna.gaston@safercare.vic.gov.au::29a4e196-b44b-4499-b5ed-890ea3911844" providerId="AD" clId="Web-{2D2BB1EB-64D9-D4ED-51CE-44E4F4E2030A}" dt="2024-01-02T07:05:55.118" v="5"/>
          <ac:spMkLst>
            <pc:docMk/>
            <pc:sldMk cId="3605044485" sldId="761"/>
            <ac:spMk id="8" creationId="{B4410772-CDF7-42CF-829B-8FBF77259AD8}"/>
          </ac:spMkLst>
        </pc:spChg>
      </pc:sldChg>
    </pc:docChg>
  </pc:docChgLst>
  <pc:docChgLst>
    <pc:chgData name="Karen McNeil (DHHS)" userId="S::karen.mcneil@safercare.vic.gov.au::9d2f1899-2c8e-4cef-a2ca-8352f93e23d5" providerId="AD" clId="Web-{6DC988E8-B187-6675-60A0-AE1E2572D3BC}"/>
    <pc:docChg chg="mod modSld">
      <pc:chgData name="Karen McNeil (DHHS)" userId="S::karen.mcneil@safercare.vic.gov.au::9d2f1899-2c8e-4cef-a2ca-8352f93e23d5" providerId="AD" clId="Web-{6DC988E8-B187-6675-60A0-AE1E2572D3BC}" dt="2023-09-13T05:27:40.650" v="54"/>
      <pc:docMkLst>
        <pc:docMk/>
      </pc:docMkLst>
      <pc:sldChg chg="modSp modCm">
        <pc:chgData name="Karen McNeil (DHHS)" userId="S::karen.mcneil@safercare.vic.gov.au::9d2f1899-2c8e-4cef-a2ca-8352f93e23d5" providerId="AD" clId="Web-{6DC988E8-B187-6675-60A0-AE1E2572D3BC}" dt="2023-09-13T05:27:40.650" v="54"/>
        <pc:sldMkLst>
          <pc:docMk/>
          <pc:sldMk cId="1367685269" sldId="734"/>
        </pc:sldMkLst>
        <pc:spChg chg="mod">
          <ac:chgData name="Karen McNeil (DHHS)" userId="S::karen.mcneil@safercare.vic.gov.au::9d2f1899-2c8e-4cef-a2ca-8352f93e23d5" providerId="AD" clId="Web-{6DC988E8-B187-6675-60A0-AE1E2572D3BC}" dt="2023-09-13T05:25:42.238" v="28" actId="20577"/>
          <ac:spMkLst>
            <pc:docMk/>
            <pc:sldMk cId="1367685269" sldId="734"/>
            <ac:spMk id="2" creationId="{654A77C6-7AB1-46A5-A8CB-6BD0EE0B3241}"/>
          </ac:spMkLst>
        </pc:spChg>
      </pc:sldChg>
      <pc:sldChg chg="modSp modCm">
        <pc:chgData name="Karen McNeil (DHHS)" userId="S::karen.mcneil@safercare.vic.gov.au::9d2f1899-2c8e-4cef-a2ca-8352f93e23d5" providerId="AD" clId="Web-{6DC988E8-B187-6675-60A0-AE1E2572D3BC}" dt="2023-09-13T05:27:21.727" v="53"/>
        <pc:sldMkLst>
          <pc:docMk/>
          <pc:sldMk cId="1736508226" sldId="735"/>
        </pc:sldMkLst>
        <pc:spChg chg="mod">
          <ac:chgData name="Karen McNeil (DHHS)" userId="S::karen.mcneil@safercare.vic.gov.au::9d2f1899-2c8e-4cef-a2ca-8352f93e23d5" providerId="AD" clId="Web-{6DC988E8-B187-6675-60A0-AE1E2572D3BC}" dt="2023-09-13T05:27:19.446" v="51" actId="20577"/>
          <ac:spMkLst>
            <pc:docMk/>
            <pc:sldMk cId="1736508226" sldId="735"/>
            <ac:spMk id="2" creationId="{654A77C6-7AB1-46A5-A8CB-6BD0EE0B3241}"/>
          </ac:spMkLst>
        </pc:spChg>
      </pc:sldChg>
    </pc:docChg>
  </pc:docChgLst>
  <pc:docChgLst>
    <pc:chgData name="Erin V Smith (DHHS)" userId="S::erin.x.smith@safercare.vic.gov.au::a577ba86-87fc-449e-96c7-5445bd494dea" providerId="AD" clId="Web-{7EE550FB-A026-013E-8CA8-AB7323F0A9CC}"/>
    <pc:docChg chg="modSld">
      <pc:chgData name="Erin V Smith (DHHS)" userId="S::erin.x.smith@safercare.vic.gov.au::a577ba86-87fc-449e-96c7-5445bd494dea" providerId="AD" clId="Web-{7EE550FB-A026-013E-8CA8-AB7323F0A9CC}" dt="2023-08-28T05:55:52.025" v="1"/>
      <pc:docMkLst>
        <pc:docMk/>
      </pc:docMkLst>
      <pc:sldChg chg="modNotes">
        <pc:chgData name="Erin V Smith (DHHS)" userId="S::erin.x.smith@safercare.vic.gov.au::a577ba86-87fc-449e-96c7-5445bd494dea" providerId="AD" clId="Web-{7EE550FB-A026-013E-8CA8-AB7323F0A9CC}" dt="2023-08-28T05:55:52.025" v="1"/>
        <pc:sldMkLst>
          <pc:docMk/>
          <pc:sldMk cId="1736809145" sldId="731"/>
        </pc:sldMkLst>
      </pc:sldChg>
    </pc:docChg>
  </pc:docChgLst>
  <pc:docChgLst>
    <pc:chgData name="Erin V Smith (DHHS)" userId="a577ba86-87fc-449e-96c7-5445bd494dea" providerId="ADAL" clId="{7B31C81A-60F2-4710-A876-3D17DC060CD1}"/>
    <pc:docChg chg="undo custSel addSld modSld">
      <pc:chgData name="Erin V Smith (DHHS)" userId="a577ba86-87fc-449e-96c7-5445bd494dea" providerId="ADAL" clId="{7B31C81A-60F2-4710-A876-3D17DC060CD1}" dt="2023-09-06T06:42:11.369" v="190" actId="208"/>
      <pc:docMkLst>
        <pc:docMk/>
      </pc:docMkLst>
      <pc:sldChg chg="modSp mod">
        <pc:chgData name="Erin V Smith (DHHS)" userId="a577ba86-87fc-449e-96c7-5445bd494dea" providerId="ADAL" clId="{7B31C81A-60F2-4710-A876-3D17DC060CD1}" dt="2023-09-06T06:42:11.369" v="190" actId="208"/>
        <pc:sldMkLst>
          <pc:docMk/>
          <pc:sldMk cId="641546222" sldId="308"/>
        </pc:sldMkLst>
        <pc:spChg chg="mod">
          <ac:chgData name="Erin V Smith (DHHS)" userId="a577ba86-87fc-449e-96c7-5445bd494dea" providerId="ADAL" clId="{7B31C81A-60F2-4710-A876-3D17DC060CD1}" dt="2023-09-06T06:42:11.369" v="190" actId="208"/>
          <ac:spMkLst>
            <pc:docMk/>
            <pc:sldMk cId="641546222" sldId="308"/>
            <ac:spMk id="5" creationId="{614E1022-2301-4CE7-8BE6-A93F6E1642E0}"/>
          </ac:spMkLst>
        </pc:spChg>
      </pc:sldChg>
      <pc:sldChg chg="modSp">
        <pc:chgData name="Erin V Smith (DHHS)" userId="a577ba86-87fc-449e-96c7-5445bd494dea" providerId="ADAL" clId="{7B31C81A-60F2-4710-A876-3D17DC060CD1}" dt="2023-09-06T04:56:01.551" v="9"/>
        <pc:sldMkLst>
          <pc:docMk/>
          <pc:sldMk cId="4109809406" sldId="321"/>
        </pc:sldMkLst>
        <pc:picChg chg="mod">
          <ac:chgData name="Erin V Smith (DHHS)" userId="a577ba86-87fc-449e-96c7-5445bd494dea" providerId="ADAL" clId="{7B31C81A-60F2-4710-A876-3D17DC060CD1}" dt="2023-09-06T04:56:01.551" v="9"/>
          <ac:picMkLst>
            <pc:docMk/>
            <pc:sldMk cId="4109809406" sldId="321"/>
            <ac:picMk id="6146" creationId="{D710B8E0-4831-4AB7-B46E-9DE0FFE7E791}"/>
          </ac:picMkLst>
        </pc:picChg>
      </pc:sldChg>
      <pc:sldChg chg="addSp delSp modSp mod">
        <pc:chgData name="Erin V Smith (DHHS)" userId="a577ba86-87fc-449e-96c7-5445bd494dea" providerId="ADAL" clId="{7B31C81A-60F2-4710-A876-3D17DC060CD1}" dt="2023-09-06T04:57:16.684" v="18"/>
        <pc:sldMkLst>
          <pc:docMk/>
          <pc:sldMk cId="1514468225" sldId="331"/>
        </pc:sldMkLst>
        <pc:picChg chg="add mod">
          <ac:chgData name="Erin V Smith (DHHS)" userId="a577ba86-87fc-449e-96c7-5445bd494dea" providerId="ADAL" clId="{7B31C81A-60F2-4710-A876-3D17DC060CD1}" dt="2023-09-06T04:57:10.220" v="17" actId="1076"/>
          <ac:picMkLst>
            <pc:docMk/>
            <pc:sldMk cId="1514468225" sldId="331"/>
            <ac:picMk id="4" creationId="{37237702-97DE-2FBC-4DE8-725F866A91D2}"/>
          </ac:picMkLst>
        </pc:picChg>
        <pc:picChg chg="mod">
          <ac:chgData name="Erin V Smith (DHHS)" userId="a577ba86-87fc-449e-96c7-5445bd494dea" providerId="ADAL" clId="{7B31C81A-60F2-4710-A876-3D17DC060CD1}" dt="2023-09-06T04:57:16.684" v="18"/>
          <ac:picMkLst>
            <pc:docMk/>
            <pc:sldMk cId="1514468225" sldId="331"/>
            <ac:picMk id="5124" creationId="{DE02A2B4-C194-43D6-A1F6-5ADCD23498D3}"/>
          </ac:picMkLst>
        </pc:picChg>
        <pc:picChg chg="del">
          <ac:chgData name="Erin V Smith (DHHS)" userId="a577ba86-87fc-449e-96c7-5445bd494dea" providerId="ADAL" clId="{7B31C81A-60F2-4710-A876-3D17DC060CD1}" dt="2023-09-06T04:57:07.083" v="16" actId="478"/>
          <ac:picMkLst>
            <pc:docMk/>
            <pc:sldMk cId="1514468225" sldId="331"/>
            <ac:picMk id="5126" creationId="{32DC9225-48B0-4AB3-A0C9-3D4736C1EC52}"/>
          </ac:picMkLst>
        </pc:picChg>
      </pc:sldChg>
      <pc:sldChg chg="delSp modSp mod">
        <pc:chgData name="Erin V Smith (DHHS)" userId="a577ba86-87fc-449e-96c7-5445bd494dea" providerId="ADAL" clId="{7B31C81A-60F2-4710-A876-3D17DC060CD1}" dt="2023-09-06T04:55:51.140" v="8" actId="14100"/>
        <pc:sldMkLst>
          <pc:docMk/>
          <pc:sldMk cId="4206501344" sldId="332"/>
        </pc:sldMkLst>
        <pc:picChg chg="mod">
          <ac:chgData name="Erin V Smith (DHHS)" userId="a577ba86-87fc-449e-96c7-5445bd494dea" providerId="ADAL" clId="{7B31C81A-60F2-4710-A876-3D17DC060CD1}" dt="2023-09-06T04:55:51.140" v="8" actId="14100"/>
          <ac:picMkLst>
            <pc:docMk/>
            <pc:sldMk cId="4206501344" sldId="332"/>
            <ac:picMk id="3" creationId="{7E436120-5536-B5FD-C1CE-E130B9B640E7}"/>
          </ac:picMkLst>
        </pc:picChg>
        <pc:picChg chg="mod modCrop">
          <ac:chgData name="Erin V Smith (DHHS)" userId="a577ba86-87fc-449e-96c7-5445bd494dea" providerId="ADAL" clId="{7B31C81A-60F2-4710-A876-3D17DC060CD1}" dt="2023-09-06T04:55:23.100" v="1" actId="1076"/>
          <ac:picMkLst>
            <pc:docMk/>
            <pc:sldMk cId="4206501344" sldId="332"/>
            <ac:picMk id="4" creationId="{2F5312AE-540B-1863-74E9-81D7185CF5D5}"/>
          </ac:picMkLst>
        </pc:picChg>
        <pc:picChg chg="mod">
          <ac:chgData name="Erin V Smith (DHHS)" userId="a577ba86-87fc-449e-96c7-5445bd494dea" providerId="ADAL" clId="{7B31C81A-60F2-4710-A876-3D17DC060CD1}" dt="2023-09-06T04:55:36.042" v="4" actId="14100"/>
          <ac:picMkLst>
            <pc:docMk/>
            <pc:sldMk cId="4206501344" sldId="332"/>
            <ac:picMk id="5" creationId="{104CDDFD-9A4E-E6D3-C93E-8B5DC6629811}"/>
          </ac:picMkLst>
        </pc:picChg>
        <pc:picChg chg="del">
          <ac:chgData name="Erin V Smith (DHHS)" userId="a577ba86-87fc-449e-96c7-5445bd494dea" providerId="ADAL" clId="{7B31C81A-60F2-4710-A876-3D17DC060CD1}" dt="2023-09-06T04:55:47.025" v="7" actId="478"/>
          <ac:picMkLst>
            <pc:docMk/>
            <pc:sldMk cId="4206501344" sldId="332"/>
            <ac:picMk id="7170" creationId="{CB855E74-3934-4694-825B-94C43D593D16}"/>
          </ac:picMkLst>
        </pc:picChg>
      </pc:sldChg>
      <pc:sldChg chg="modSp">
        <pc:chgData name="Erin V Smith (DHHS)" userId="a577ba86-87fc-449e-96c7-5445bd494dea" providerId="ADAL" clId="{7B31C81A-60F2-4710-A876-3D17DC060CD1}" dt="2023-09-06T04:57:34.984" v="19"/>
        <pc:sldMkLst>
          <pc:docMk/>
          <pc:sldMk cId="304622165" sldId="333"/>
        </pc:sldMkLst>
        <pc:picChg chg="mod">
          <ac:chgData name="Erin V Smith (DHHS)" userId="a577ba86-87fc-449e-96c7-5445bd494dea" providerId="ADAL" clId="{7B31C81A-60F2-4710-A876-3D17DC060CD1}" dt="2023-09-06T04:57:34.984" v="19"/>
          <ac:picMkLst>
            <pc:docMk/>
            <pc:sldMk cId="304622165" sldId="333"/>
            <ac:picMk id="6" creationId="{34215DB0-803A-4F06-8302-50E22C121C6A}"/>
          </ac:picMkLst>
        </pc:picChg>
      </pc:sldChg>
      <pc:sldChg chg="modSp">
        <pc:chgData name="Erin V Smith (DHHS)" userId="a577ba86-87fc-449e-96c7-5445bd494dea" providerId="ADAL" clId="{7B31C81A-60F2-4710-A876-3D17DC060CD1}" dt="2023-09-06T04:57:40.279" v="20"/>
        <pc:sldMkLst>
          <pc:docMk/>
          <pc:sldMk cId="3377086989" sldId="334"/>
        </pc:sldMkLst>
        <pc:picChg chg="mod">
          <ac:chgData name="Erin V Smith (DHHS)" userId="a577ba86-87fc-449e-96c7-5445bd494dea" providerId="ADAL" clId="{7B31C81A-60F2-4710-A876-3D17DC060CD1}" dt="2023-09-06T04:57:40.279" v="20"/>
          <ac:picMkLst>
            <pc:docMk/>
            <pc:sldMk cId="3377086989" sldId="334"/>
            <ac:picMk id="6" creationId="{1C0A2241-A87E-4D33-878B-E19BB34DB9CB}"/>
          </ac:picMkLst>
        </pc:picChg>
      </pc:sldChg>
      <pc:sldChg chg="modSp">
        <pc:chgData name="Erin V Smith (DHHS)" userId="a577ba86-87fc-449e-96c7-5445bd494dea" providerId="ADAL" clId="{7B31C81A-60F2-4710-A876-3D17DC060CD1}" dt="2023-09-06T04:56:09.770" v="10"/>
        <pc:sldMkLst>
          <pc:docMk/>
          <pc:sldMk cId="2145797889" sldId="713"/>
        </pc:sldMkLst>
        <pc:picChg chg="mod">
          <ac:chgData name="Erin V Smith (DHHS)" userId="a577ba86-87fc-449e-96c7-5445bd494dea" providerId="ADAL" clId="{7B31C81A-60F2-4710-A876-3D17DC060CD1}" dt="2023-09-06T04:56:09.770" v="10"/>
          <ac:picMkLst>
            <pc:docMk/>
            <pc:sldMk cId="2145797889" sldId="713"/>
            <ac:picMk id="2" creationId="{5BE59032-9FE3-4067-A8CC-62A825164A28}"/>
          </ac:picMkLst>
        </pc:picChg>
      </pc:sldChg>
      <pc:sldChg chg="modSp mod">
        <pc:chgData name="Erin V Smith (DHHS)" userId="a577ba86-87fc-449e-96c7-5445bd494dea" providerId="ADAL" clId="{7B31C81A-60F2-4710-A876-3D17DC060CD1}" dt="2023-09-06T05:50:41.992" v="153" actId="13926"/>
        <pc:sldMkLst>
          <pc:docMk/>
          <pc:sldMk cId="315891233" sldId="723"/>
        </pc:sldMkLst>
        <pc:spChg chg="mod">
          <ac:chgData name="Erin V Smith (DHHS)" userId="a577ba86-87fc-449e-96c7-5445bd494dea" providerId="ADAL" clId="{7B31C81A-60F2-4710-A876-3D17DC060CD1}" dt="2023-09-06T05:50:41.992" v="153" actId="13926"/>
          <ac:spMkLst>
            <pc:docMk/>
            <pc:sldMk cId="315891233" sldId="723"/>
            <ac:spMk id="2" creationId="{8CAF0DEE-1355-4F39-907A-AF2E84A0A5ED}"/>
          </ac:spMkLst>
        </pc:spChg>
      </pc:sldChg>
      <pc:sldChg chg="modSp mod delCm modCm">
        <pc:chgData name="Erin V Smith (DHHS)" userId="a577ba86-87fc-449e-96c7-5445bd494dea" providerId="ADAL" clId="{7B31C81A-60F2-4710-A876-3D17DC060CD1}" dt="2023-09-06T05:51:58.487" v="179"/>
        <pc:sldMkLst>
          <pc:docMk/>
          <pc:sldMk cId="1534679314" sldId="726"/>
        </pc:sldMkLst>
        <pc:spChg chg="mod">
          <ac:chgData name="Erin V Smith (DHHS)" userId="a577ba86-87fc-449e-96c7-5445bd494dea" providerId="ADAL" clId="{7B31C81A-60F2-4710-A876-3D17DC060CD1}" dt="2023-09-06T05:51:53.391" v="178" actId="20577"/>
          <ac:spMkLst>
            <pc:docMk/>
            <pc:sldMk cId="1534679314" sldId="726"/>
            <ac:spMk id="2" creationId="{FAD5C7E4-7A6D-492D-9265-5FCBA2D829A6}"/>
          </ac:spMkLst>
        </pc:spChg>
      </pc:sldChg>
      <pc:sldChg chg="modSp mod">
        <pc:chgData name="Erin V Smith (DHHS)" userId="a577ba86-87fc-449e-96c7-5445bd494dea" providerId="ADAL" clId="{7B31C81A-60F2-4710-A876-3D17DC060CD1}" dt="2023-09-06T06:41:55.494" v="188" actId="207"/>
        <pc:sldMkLst>
          <pc:docMk/>
          <pc:sldMk cId="997660767" sldId="730"/>
        </pc:sldMkLst>
        <pc:spChg chg="mod">
          <ac:chgData name="Erin V Smith (DHHS)" userId="a577ba86-87fc-449e-96c7-5445bd494dea" providerId="ADAL" clId="{7B31C81A-60F2-4710-A876-3D17DC060CD1}" dt="2023-09-06T06:30:52.571" v="185" actId="20577"/>
          <ac:spMkLst>
            <pc:docMk/>
            <pc:sldMk cId="997660767" sldId="730"/>
            <ac:spMk id="2" creationId="{2B3EC542-681F-4E71-956B-4ED12C281760}"/>
          </ac:spMkLst>
        </pc:spChg>
        <pc:picChg chg="mod">
          <ac:chgData name="Erin V Smith (DHHS)" userId="a577ba86-87fc-449e-96c7-5445bd494dea" providerId="ADAL" clId="{7B31C81A-60F2-4710-A876-3D17DC060CD1}" dt="2023-09-06T06:41:55.494" v="188" actId="207"/>
          <ac:picMkLst>
            <pc:docMk/>
            <pc:sldMk cId="997660767" sldId="730"/>
            <ac:picMk id="3" creationId="{8D4B6DF1-4767-0BDF-C4FB-46A50AF32D85}"/>
          </ac:picMkLst>
        </pc:picChg>
      </pc:sldChg>
      <pc:sldChg chg="modSp mod">
        <pc:chgData name="Erin V Smith (DHHS)" userId="a577ba86-87fc-449e-96c7-5445bd494dea" providerId="ADAL" clId="{7B31C81A-60F2-4710-A876-3D17DC060CD1}" dt="2023-09-06T05:53:52.390" v="180" actId="20577"/>
        <pc:sldMkLst>
          <pc:docMk/>
          <pc:sldMk cId="2054977083" sldId="733"/>
        </pc:sldMkLst>
        <pc:spChg chg="mod">
          <ac:chgData name="Erin V Smith (DHHS)" userId="a577ba86-87fc-449e-96c7-5445bd494dea" providerId="ADAL" clId="{7B31C81A-60F2-4710-A876-3D17DC060CD1}" dt="2023-09-06T05:53:52.390" v="180" actId="20577"/>
          <ac:spMkLst>
            <pc:docMk/>
            <pc:sldMk cId="2054977083" sldId="733"/>
            <ac:spMk id="2" creationId="{654A77C6-7AB1-46A5-A8CB-6BD0EE0B3241}"/>
          </ac:spMkLst>
        </pc:spChg>
      </pc:sldChg>
      <pc:sldChg chg="addSp delSp modSp add mod">
        <pc:chgData name="Erin V Smith (DHHS)" userId="a577ba86-87fc-449e-96c7-5445bd494dea" providerId="ADAL" clId="{7B31C81A-60F2-4710-A876-3D17DC060CD1}" dt="2023-09-06T05:05:56.982" v="126" actId="1076"/>
        <pc:sldMkLst>
          <pc:docMk/>
          <pc:sldMk cId="1252631538" sldId="736"/>
        </pc:sldMkLst>
        <pc:spChg chg="mod">
          <ac:chgData name="Erin V Smith (DHHS)" userId="a577ba86-87fc-449e-96c7-5445bd494dea" providerId="ADAL" clId="{7B31C81A-60F2-4710-A876-3D17DC060CD1}" dt="2023-09-06T04:58:41.190" v="58" actId="20577"/>
          <ac:spMkLst>
            <pc:docMk/>
            <pc:sldMk cId="1252631538" sldId="736"/>
            <ac:spMk id="2" creationId="{8A7499AA-E3DE-47CB-A757-366D0B9A7EB1}"/>
          </ac:spMkLst>
        </pc:spChg>
        <pc:picChg chg="del">
          <ac:chgData name="Erin V Smith (DHHS)" userId="a577ba86-87fc-449e-96c7-5445bd494dea" providerId="ADAL" clId="{7B31C81A-60F2-4710-A876-3D17DC060CD1}" dt="2023-09-06T04:58:48.396" v="59" actId="478"/>
          <ac:picMkLst>
            <pc:docMk/>
            <pc:sldMk cId="1252631538" sldId="736"/>
            <ac:picMk id="3" creationId="{7E436120-5536-B5FD-C1CE-E130B9B640E7}"/>
          </ac:picMkLst>
        </pc:picChg>
        <pc:picChg chg="del">
          <ac:chgData name="Erin V Smith (DHHS)" userId="a577ba86-87fc-449e-96c7-5445bd494dea" providerId="ADAL" clId="{7B31C81A-60F2-4710-A876-3D17DC060CD1}" dt="2023-09-06T04:58:49.165" v="60" actId="478"/>
          <ac:picMkLst>
            <pc:docMk/>
            <pc:sldMk cId="1252631538" sldId="736"/>
            <ac:picMk id="4" creationId="{2F5312AE-540B-1863-74E9-81D7185CF5D5}"/>
          </ac:picMkLst>
        </pc:picChg>
        <pc:picChg chg="del">
          <ac:chgData name="Erin V Smith (DHHS)" userId="a577ba86-87fc-449e-96c7-5445bd494dea" providerId="ADAL" clId="{7B31C81A-60F2-4710-A876-3D17DC060CD1}" dt="2023-09-06T04:58:49.669" v="61" actId="478"/>
          <ac:picMkLst>
            <pc:docMk/>
            <pc:sldMk cId="1252631538" sldId="736"/>
            <ac:picMk id="5" creationId="{104CDDFD-9A4E-E6D3-C93E-8B5DC6629811}"/>
          </ac:picMkLst>
        </pc:picChg>
        <pc:picChg chg="add mod">
          <ac:chgData name="Erin V Smith (DHHS)" userId="a577ba86-87fc-449e-96c7-5445bd494dea" providerId="ADAL" clId="{7B31C81A-60F2-4710-A876-3D17DC060CD1}" dt="2023-09-06T05:05:55.566" v="125" actId="1076"/>
          <ac:picMkLst>
            <pc:docMk/>
            <pc:sldMk cId="1252631538" sldId="736"/>
            <ac:picMk id="7" creationId="{AC6978FC-866E-8AA6-74C8-8A8D2659C8DE}"/>
          </ac:picMkLst>
        </pc:picChg>
        <pc:picChg chg="add mod">
          <ac:chgData name="Erin V Smith (DHHS)" userId="a577ba86-87fc-449e-96c7-5445bd494dea" providerId="ADAL" clId="{7B31C81A-60F2-4710-A876-3D17DC060CD1}" dt="2023-09-06T05:05:56.982" v="126" actId="1076"/>
          <ac:picMkLst>
            <pc:docMk/>
            <pc:sldMk cId="1252631538" sldId="736"/>
            <ac:picMk id="9" creationId="{E38DD062-A93E-6CF2-029B-FA587327292D}"/>
          </ac:picMkLst>
        </pc:picChg>
        <pc:picChg chg="add mod">
          <ac:chgData name="Erin V Smith (DHHS)" userId="a577ba86-87fc-449e-96c7-5445bd494dea" providerId="ADAL" clId="{7B31C81A-60F2-4710-A876-3D17DC060CD1}" dt="2023-09-06T05:05:24.727" v="119" actId="1076"/>
          <ac:picMkLst>
            <pc:docMk/>
            <pc:sldMk cId="1252631538" sldId="736"/>
            <ac:picMk id="11" creationId="{FAEEE3E9-2D72-6A4E-6D4C-E2130F452CF5}"/>
          </ac:picMkLst>
        </pc:picChg>
        <pc:picChg chg="add mod">
          <ac:chgData name="Erin V Smith (DHHS)" userId="a577ba86-87fc-449e-96c7-5445bd494dea" providerId="ADAL" clId="{7B31C81A-60F2-4710-A876-3D17DC060CD1}" dt="2023-09-06T05:05:51.751" v="123" actId="14100"/>
          <ac:picMkLst>
            <pc:docMk/>
            <pc:sldMk cId="1252631538" sldId="736"/>
            <ac:picMk id="13" creationId="{A2107DF9-A4E5-0918-F9BF-F2911638FB70}"/>
          </ac:picMkLst>
        </pc:picChg>
      </pc:sldChg>
      <pc:sldChg chg="addSp modSp add mod">
        <pc:chgData name="Erin V Smith (DHHS)" userId="a577ba86-87fc-449e-96c7-5445bd494dea" providerId="ADAL" clId="{7B31C81A-60F2-4710-A876-3D17DC060CD1}" dt="2023-09-06T05:01:40.094" v="95" actId="14100"/>
        <pc:sldMkLst>
          <pc:docMk/>
          <pc:sldMk cId="1106261857" sldId="737"/>
        </pc:sldMkLst>
        <pc:spChg chg="mod">
          <ac:chgData name="Erin V Smith (DHHS)" userId="a577ba86-87fc-449e-96c7-5445bd494dea" providerId="ADAL" clId="{7B31C81A-60F2-4710-A876-3D17DC060CD1}" dt="2023-09-06T04:59:11.228" v="71" actId="20577"/>
          <ac:spMkLst>
            <pc:docMk/>
            <pc:sldMk cId="1106261857" sldId="737"/>
            <ac:spMk id="2" creationId="{8A7499AA-E3DE-47CB-A757-366D0B9A7EB1}"/>
          </ac:spMkLst>
        </pc:spChg>
        <pc:picChg chg="add mod">
          <ac:chgData name="Erin V Smith (DHHS)" userId="a577ba86-87fc-449e-96c7-5445bd494dea" providerId="ADAL" clId="{7B31C81A-60F2-4710-A876-3D17DC060CD1}" dt="2023-09-06T05:01:30.726" v="92" actId="1076"/>
          <ac:picMkLst>
            <pc:docMk/>
            <pc:sldMk cId="1106261857" sldId="737"/>
            <ac:picMk id="4" creationId="{1FB3655C-D78A-BB86-7FDC-C8C5C54A4BBB}"/>
          </ac:picMkLst>
        </pc:picChg>
        <pc:picChg chg="add mod">
          <ac:chgData name="Erin V Smith (DHHS)" userId="a577ba86-87fc-449e-96c7-5445bd494dea" providerId="ADAL" clId="{7B31C81A-60F2-4710-A876-3D17DC060CD1}" dt="2023-09-06T05:01:40.094" v="95" actId="14100"/>
          <ac:picMkLst>
            <pc:docMk/>
            <pc:sldMk cId="1106261857" sldId="737"/>
            <ac:picMk id="6" creationId="{AA949E8F-3B5F-9DDD-0137-9C3416B09115}"/>
          </ac:picMkLst>
        </pc:picChg>
        <pc:picChg chg="add mod">
          <ac:chgData name="Erin V Smith (DHHS)" userId="a577ba86-87fc-449e-96c7-5445bd494dea" providerId="ADAL" clId="{7B31C81A-60F2-4710-A876-3D17DC060CD1}" dt="2023-09-06T05:01:33.373" v="93" actId="1076"/>
          <ac:picMkLst>
            <pc:docMk/>
            <pc:sldMk cId="1106261857" sldId="737"/>
            <ac:picMk id="8" creationId="{B61E2FE2-245E-C784-46F5-E5E308732D37}"/>
          </ac:picMkLst>
        </pc:picChg>
      </pc:sldChg>
    </pc:docChg>
  </pc:docChgLst>
  <pc:docChgLst>
    <pc:chgData name="Erin V Smith (SCV)" userId="a577ba86-87fc-449e-96c7-5445bd494dea" providerId="ADAL" clId="{34DA563E-2917-4E40-A7BD-8CE51274D795}"/>
    <pc:docChg chg="modSld">
      <pc:chgData name="Erin V Smith (SCV)" userId="a577ba86-87fc-449e-96c7-5445bd494dea" providerId="ADAL" clId="{34DA563E-2917-4E40-A7BD-8CE51274D795}" dt="2024-01-16T03:53:18.717" v="3" actId="20577"/>
      <pc:docMkLst>
        <pc:docMk/>
      </pc:docMkLst>
      <pc:sldChg chg="modSp mod">
        <pc:chgData name="Erin V Smith (SCV)" userId="a577ba86-87fc-449e-96c7-5445bd494dea" providerId="ADAL" clId="{34DA563E-2917-4E40-A7BD-8CE51274D795}" dt="2024-01-16T03:53:18.717" v="3" actId="20577"/>
        <pc:sldMkLst>
          <pc:docMk/>
          <pc:sldMk cId="2788356236" sldId="326"/>
        </pc:sldMkLst>
        <pc:spChg chg="mod">
          <ac:chgData name="Erin V Smith (SCV)" userId="a577ba86-87fc-449e-96c7-5445bd494dea" providerId="ADAL" clId="{34DA563E-2917-4E40-A7BD-8CE51274D795}" dt="2024-01-16T03:53:18.717" v="3" actId="20577"/>
          <ac:spMkLst>
            <pc:docMk/>
            <pc:sldMk cId="2788356236" sldId="326"/>
            <ac:spMk id="7" creationId="{986369BD-DAFB-4B6F-9203-0E9307884B99}"/>
          </ac:spMkLst>
        </pc:spChg>
      </pc:sldChg>
    </pc:docChg>
  </pc:docChgLst>
  <pc:docChgLst>
    <pc:chgData name="Erin V Smith (DHHS)" userId="S::erin.x.smith@safercare.vic.gov.au::a577ba86-87fc-449e-96c7-5445bd494dea" providerId="AD" clId="Web-{635199C8-E71E-F85D-E1E7-DD71EB2EBC73}"/>
    <pc:docChg chg="">
      <pc:chgData name="Erin V Smith (DHHS)" userId="S::erin.x.smith@safercare.vic.gov.au::a577ba86-87fc-449e-96c7-5445bd494dea" providerId="AD" clId="Web-{635199C8-E71E-F85D-E1E7-DD71EB2EBC73}" dt="2023-09-13T06:09:09.667" v="0"/>
      <pc:docMkLst>
        <pc:docMk/>
      </pc:docMkLst>
      <pc:sldChg chg="modCm">
        <pc:chgData name="Erin V Smith (DHHS)" userId="S::erin.x.smith@safercare.vic.gov.au::a577ba86-87fc-449e-96c7-5445bd494dea" providerId="AD" clId="Web-{635199C8-E71E-F85D-E1E7-DD71EB2EBC73}" dt="2023-09-13T06:09:09.667" v="0"/>
        <pc:sldMkLst>
          <pc:docMk/>
          <pc:sldMk cId="1367685269" sldId="734"/>
        </pc:sldMkLst>
      </pc:sldChg>
    </pc:docChg>
  </pc:docChgLst>
  <pc:docChgLst>
    <pc:chgData name="Joanna Gaston (SCV)" userId="29a4e196-b44b-4499-b5ed-890ea3911844" providerId="ADAL" clId="{4355A153-2F4D-4758-80F5-4977116BA6CE}"/>
    <pc:docChg chg="undo custSel modSld">
      <pc:chgData name="Joanna Gaston (SCV)" userId="29a4e196-b44b-4499-b5ed-890ea3911844" providerId="ADAL" clId="{4355A153-2F4D-4758-80F5-4977116BA6CE}" dt="2024-01-02T07:04:37.849" v="118"/>
      <pc:docMkLst>
        <pc:docMk/>
      </pc:docMkLst>
      <pc:sldChg chg="modSp mod">
        <pc:chgData name="Joanna Gaston (SCV)" userId="29a4e196-b44b-4499-b5ed-890ea3911844" providerId="ADAL" clId="{4355A153-2F4D-4758-80F5-4977116BA6CE}" dt="2024-01-02T06:52:22.841" v="23" actId="1076"/>
        <pc:sldMkLst>
          <pc:docMk/>
          <pc:sldMk cId="286016297" sldId="315"/>
        </pc:sldMkLst>
        <pc:spChg chg="mod">
          <ac:chgData name="Joanna Gaston (SCV)" userId="29a4e196-b44b-4499-b5ed-890ea3911844" providerId="ADAL" clId="{4355A153-2F4D-4758-80F5-4977116BA6CE}" dt="2024-01-02T06:52:22.841" v="23" actId="1076"/>
          <ac:spMkLst>
            <pc:docMk/>
            <pc:sldMk cId="286016297" sldId="315"/>
            <ac:spMk id="2" creationId="{5C891D18-2C04-4913-9314-C5A9EF3187A4}"/>
          </ac:spMkLst>
        </pc:spChg>
      </pc:sldChg>
      <pc:sldChg chg="modSp mod">
        <pc:chgData name="Joanna Gaston (SCV)" userId="29a4e196-b44b-4499-b5ed-890ea3911844" providerId="ADAL" clId="{4355A153-2F4D-4758-80F5-4977116BA6CE}" dt="2024-01-02T06:55:26.335" v="39" actId="1076"/>
        <pc:sldMkLst>
          <pc:docMk/>
          <pc:sldMk cId="4109809406" sldId="321"/>
        </pc:sldMkLst>
        <pc:picChg chg="mod">
          <ac:chgData name="Joanna Gaston (SCV)" userId="29a4e196-b44b-4499-b5ed-890ea3911844" providerId="ADAL" clId="{4355A153-2F4D-4758-80F5-4977116BA6CE}" dt="2024-01-02T06:55:26.335" v="39" actId="1076"/>
          <ac:picMkLst>
            <pc:docMk/>
            <pc:sldMk cId="4109809406" sldId="321"/>
            <ac:picMk id="3" creationId="{AA15281D-B928-41C2-8170-4B75EF83B462}"/>
          </ac:picMkLst>
        </pc:picChg>
      </pc:sldChg>
      <pc:sldChg chg="modSp mod">
        <pc:chgData name="Joanna Gaston (SCV)" userId="29a4e196-b44b-4499-b5ed-890ea3911844" providerId="ADAL" clId="{4355A153-2F4D-4758-80F5-4977116BA6CE}" dt="2024-01-02T07:01:22.441" v="83" actId="1076"/>
        <pc:sldMkLst>
          <pc:docMk/>
          <pc:sldMk cId="2788356236" sldId="326"/>
        </pc:sldMkLst>
        <pc:spChg chg="mod">
          <ac:chgData name="Joanna Gaston (SCV)" userId="29a4e196-b44b-4499-b5ed-890ea3911844" providerId="ADAL" clId="{4355A153-2F4D-4758-80F5-4977116BA6CE}" dt="2024-01-02T07:01:10.493" v="81" actId="1076"/>
          <ac:spMkLst>
            <pc:docMk/>
            <pc:sldMk cId="2788356236" sldId="326"/>
            <ac:spMk id="3" creationId="{3124B6CD-F506-4914-8021-F89A37A07030}"/>
          </ac:spMkLst>
        </pc:spChg>
        <pc:spChg chg="mod">
          <ac:chgData name="Joanna Gaston (SCV)" userId="29a4e196-b44b-4499-b5ed-890ea3911844" providerId="ADAL" clId="{4355A153-2F4D-4758-80F5-4977116BA6CE}" dt="2024-01-02T07:01:22.441" v="83" actId="1076"/>
          <ac:spMkLst>
            <pc:docMk/>
            <pc:sldMk cId="2788356236" sldId="326"/>
            <ac:spMk id="7" creationId="{986369BD-DAFB-4B6F-9203-0E9307884B99}"/>
          </ac:spMkLst>
        </pc:spChg>
      </pc:sldChg>
      <pc:sldChg chg="modSp mod">
        <pc:chgData name="Joanna Gaston (SCV)" userId="29a4e196-b44b-4499-b5ed-890ea3911844" providerId="ADAL" clId="{4355A153-2F4D-4758-80F5-4977116BA6CE}" dt="2024-01-02T06:52:37.529" v="24" actId="255"/>
        <pc:sldMkLst>
          <pc:docMk/>
          <pc:sldMk cId="311809634" sldId="328"/>
        </pc:sldMkLst>
        <pc:spChg chg="mod">
          <ac:chgData name="Joanna Gaston (SCV)" userId="29a4e196-b44b-4499-b5ed-890ea3911844" providerId="ADAL" clId="{4355A153-2F4D-4758-80F5-4977116BA6CE}" dt="2024-01-02T06:52:37.529" v="24" actId="255"/>
          <ac:spMkLst>
            <pc:docMk/>
            <pc:sldMk cId="311809634" sldId="328"/>
            <ac:spMk id="2" creationId="{5C891D18-2C04-4913-9314-C5A9EF3187A4}"/>
          </ac:spMkLst>
        </pc:spChg>
      </pc:sldChg>
      <pc:sldChg chg="modSp mod">
        <pc:chgData name="Joanna Gaston (SCV)" userId="29a4e196-b44b-4499-b5ed-890ea3911844" providerId="ADAL" clId="{4355A153-2F4D-4758-80F5-4977116BA6CE}" dt="2024-01-02T06:52:53.141" v="27" actId="1076"/>
        <pc:sldMkLst>
          <pc:docMk/>
          <pc:sldMk cId="858261904" sldId="329"/>
        </pc:sldMkLst>
        <pc:spChg chg="mod">
          <ac:chgData name="Joanna Gaston (SCV)" userId="29a4e196-b44b-4499-b5ed-890ea3911844" providerId="ADAL" clId="{4355A153-2F4D-4758-80F5-4977116BA6CE}" dt="2024-01-02T06:52:53.141" v="27" actId="1076"/>
          <ac:spMkLst>
            <pc:docMk/>
            <pc:sldMk cId="858261904" sldId="329"/>
            <ac:spMk id="2" creationId="{5C891D18-2C04-4913-9314-C5A9EF3187A4}"/>
          </ac:spMkLst>
        </pc:spChg>
      </pc:sldChg>
      <pc:sldChg chg="modSp mod">
        <pc:chgData name="Joanna Gaston (SCV)" userId="29a4e196-b44b-4499-b5ed-890ea3911844" providerId="ADAL" clId="{4355A153-2F4D-4758-80F5-4977116BA6CE}" dt="2024-01-02T06:53:21.519" v="29" actId="14100"/>
        <pc:sldMkLst>
          <pc:docMk/>
          <pc:sldMk cId="515970403" sldId="330"/>
        </pc:sldMkLst>
        <pc:spChg chg="mod">
          <ac:chgData name="Joanna Gaston (SCV)" userId="29a4e196-b44b-4499-b5ed-890ea3911844" providerId="ADAL" clId="{4355A153-2F4D-4758-80F5-4977116BA6CE}" dt="2024-01-02T06:53:21.519" v="29" actId="14100"/>
          <ac:spMkLst>
            <pc:docMk/>
            <pc:sldMk cId="515970403" sldId="330"/>
            <ac:spMk id="2" creationId="{5C891D18-2C04-4913-9314-C5A9EF3187A4}"/>
          </ac:spMkLst>
        </pc:spChg>
      </pc:sldChg>
      <pc:sldChg chg="modSp mod">
        <pc:chgData name="Joanna Gaston (SCV)" userId="29a4e196-b44b-4499-b5ed-890ea3911844" providerId="ADAL" clId="{4355A153-2F4D-4758-80F5-4977116BA6CE}" dt="2024-01-02T06:54:22.144" v="37" actId="14100"/>
        <pc:sldMkLst>
          <pc:docMk/>
          <pc:sldMk cId="1514468225" sldId="331"/>
        </pc:sldMkLst>
        <pc:picChg chg="mod">
          <ac:chgData name="Joanna Gaston (SCV)" userId="29a4e196-b44b-4499-b5ed-890ea3911844" providerId="ADAL" clId="{4355A153-2F4D-4758-80F5-4977116BA6CE}" dt="2024-01-02T06:54:16.377" v="36" actId="14100"/>
          <ac:picMkLst>
            <pc:docMk/>
            <pc:sldMk cId="1514468225" sldId="331"/>
            <ac:picMk id="3" creationId="{CEA8E69E-D667-C87E-74A3-2C5892947470}"/>
          </ac:picMkLst>
        </pc:picChg>
        <pc:picChg chg="mod">
          <ac:chgData name="Joanna Gaston (SCV)" userId="29a4e196-b44b-4499-b5ed-890ea3911844" providerId="ADAL" clId="{4355A153-2F4D-4758-80F5-4977116BA6CE}" dt="2024-01-02T06:54:22.144" v="37" actId="14100"/>
          <ac:picMkLst>
            <pc:docMk/>
            <pc:sldMk cId="1514468225" sldId="331"/>
            <ac:picMk id="4" creationId="{37237702-97DE-2FBC-4DE8-725F866A91D2}"/>
          </ac:picMkLst>
        </pc:picChg>
      </pc:sldChg>
      <pc:sldChg chg="modSp mod">
        <pc:chgData name="Joanna Gaston (SCV)" userId="29a4e196-b44b-4499-b5ed-890ea3911844" providerId="ADAL" clId="{4355A153-2F4D-4758-80F5-4977116BA6CE}" dt="2024-01-02T06:56:08.776" v="44" actId="14100"/>
        <pc:sldMkLst>
          <pc:docMk/>
          <pc:sldMk cId="304622165" sldId="333"/>
        </pc:sldMkLst>
        <pc:spChg chg="mod">
          <ac:chgData name="Joanna Gaston (SCV)" userId="29a4e196-b44b-4499-b5ed-890ea3911844" providerId="ADAL" clId="{4355A153-2F4D-4758-80F5-4977116BA6CE}" dt="2024-01-02T06:56:01.420" v="42" actId="1076"/>
          <ac:spMkLst>
            <pc:docMk/>
            <pc:sldMk cId="304622165" sldId="333"/>
            <ac:spMk id="2" creationId="{48C333B3-9CE6-4BA2-9A47-E7E159973139}"/>
          </ac:spMkLst>
        </pc:spChg>
        <pc:picChg chg="mod">
          <ac:chgData name="Joanna Gaston (SCV)" userId="29a4e196-b44b-4499-b5ed-890ea3911844" providerId="ADAL" clId="{4355A153-2F4D-4758-80F5-4977116BA6CE}" dt="2024-01-02T06:56:08.776" v="44" actId="14100"/>
          <ac:picMkLst>
            <pc:docMk/>
            <pc:sldMk cId="304622165" sldId="333"/>
            <ac:picMk id="3" creationId="{27AD5C84-1045-01A8-2956-8919EE752FA4}"/>
          </ac:picMkLst>
        </pc:picChg>
      </pc:sldChg>
      <pc:sldChg chg="modSp mod">
        <pc:chgData name="Joanna Gaston (SCV)" userId="29a4e196-b44b-4499-b5ed-890ea3911844" providerId="ADAL" clId="{4355A153-2F4D-4758-80F5-4977116BA6CE}" dt="2024-01-02T06:56:46.172" v="49" actId="14100"/>
        <pc:sldMkLst>
          <pc:docMk/>
          <pc:sldMk cId="3377086989" sldId="334"/>
        </pc:sldMkLst>
        <pc:spChg chg="mod">
          <ac:chgData name="Joanna Gaston (SCV)" userId="29a4e196-b44b-4499-b5ed-890ea3911844" providerId="ADAL" clId="{4355A153-2F4D-4758-80F5-4977116BA6CE}" dt="2024-01-02T06:56:23.595" v="46" actId="1076"/>
          <ac:spMkLst>
            <pc:docMk/>
            <pc:sldMk cId="3377086989" sldId="334"/>
            <ac:spMk id="2" creationId="{8763FBE0-D95A-43BF-9CF2-513372805DE4}"/>
          </ac:spMkLst>
        </pc:spChg>
        <pc:picChg chg="mod">
          <ac:chgData name="Joanna Gaston (SCV)" userId="29a4e196-b44b-4499-b5ed-890ea3911844" providerId="ADAL" clId="{4355A153-2F4D-4758-80F5-4977116BA6CE}" dt="2024-01-02T06:56:46.172" v="49" actId="14100"/>
          <ac:picMkLst>
            <pc:docMk/>
            <pc:sldMk cId="3377086989" sldId="334"/>
            <ac:picMk id="3" creationId="{1DF69EE8-9924-0E8C-B6EF-0BEF4D448A3B}"/>
          </ac:picMkLst>
        </pc:picChg>
      </pc:sldChg>
      <pc:sldChg chg="modSp mod">
        <pc:chgData name="Joanna Gaston (SCV)" userId="29a4e196-b44b-4499-b5ed-890ea3911844" providerId="ADAL" clId="{4355A153-2F4D-4758-80F5-4977116BA6CE}" dt="2024-01-02T06:53:34.109" v="30" actId="1076"/>
        <pc:sldMkLst>
          <pc:docMk/>
          <pc:sldMk cId="217138650" sldId="337"/>
        </pc:sldMkLst>
        <pc:spChg chg="mod">
          <ac:chgData name="Joanna Gaston (SCV)" userId="29a4e196-b44b-4499-b5ed-890ea3911844" providerId="ADAL" clId="{4355A153-2F4D-4758-80F5-4977116BA6CE}" dt="2024-01-02T06:53:34.109" v="30" actId="1076"/>
          <ac:spMkLst>
            <pc:docMk/>
            <pc:sldMk cId="217138650" sldId="337"/>
            <ac:spMk id="2" creationId="{2B3EC542-681F-4E71-956B-4ED12C281760}"/>
          </ac:spMkLst>
        </pc:spChg>
      </pc:sldChg>
      <pc:sldChg chg="modSp mod">
        <pc:chgData name="Joanna Gaston (SCV)" userId="29a4e196-b44b-4499-b5ed-890ea3911844" providerId="ADAL" clId="{4355A153-2F4D-4758-80F5-4977116BA6CE}" dt="2024-01-02T07:01:43.135" v="88" actId="1076"/>
        <pc:sldMkLst>
          <pc:docMk/>
          <pc:sldMk cId="3315563924" sldId="701"/>
        </pc:sldMkLst>
        <pc:spChg chg="mod">
          <ac:chgData name="Joanna Gaston (SCV)" userId="29a4e196-b44b-4499-b5ed-890ea3911844" providerId="ADAL" clId="{4355A153-2F4D-4758-80F5-4977116BA6CE}" dt="2024-01-02T07:01:43.135" v="88" actId="1076"/>
          <ac:spMkLst>
            <pc:docMk/>
            <pc:sldMk cId="3315563924" sldId="701"/>
            <ac:spMk id="2" creationId="{654A77C6-7AB1-46A5-A8CB-6BD0EE0B3241}"/>
          </ac:spMkLst>
        </pc:spChg>
        <pc:spChg chg="mod">
          <ac:chgData name="Joanna Gaston (SCV)" userId="29a4e196-b44b-4499-b5ed-890ea3911844" providerId="ADAL" clId="{4355A153-2F4D-4758-80F5-4977116BA6CE}" dt="2024-01-02T07:01:28.022" v="84" actId="1076"/>
          <ac:spMkLst>
            <pc:docMk/>
            <pc:sldMk cId="3315563924" sldId="701"/>
            <ac:spMk id="3" creationId="{3124B6CD-F506-4914-8021-F89A37A07030}"/>
          </ac:spMkLst>
        </pc:spChg>
      </pc:sldChg>
      <pc:sldChg chg="modSp mod">
        <pc:chgData name="Joanna Gaston (SCV)" userId="29a4e196-b44b-4499-b5ed-890ea3911844" providerId="ADAL" clId="{4355A153-2F4D-4758-80F5-4977116BA6CE}" dt="2024-01-02T07:02:01.572" v="92" actId="14100"/>
        <pc:sldMkLst>
          <pc:docMk/>
          <pc:sldMk cId="1311569873" sldId="702"/>
        </pc:sldMkLst>
        <pc:spChg chg="mod">
          <ac:chgData name="Joanna Gaston (SCV)" userId="29a4e196-b44b-4499-b5ed-890ea3911844" providerId="ADAL" clId="{4355A153-2F4D-4758-80F5-4977116BA6CE}" dt="2024-01-02T07:02:01.572" v="92" actId="14100"/>
          <ac:spMkLst>
            <pc:docMk/>
            <pc:sldMk cId="1311569873" sldId="702"/>
            <ac:spMk id="2" creationId="{654A77C6-7AB1-46A5-A8CB-6BD0EE0B3241}"/>
          </ac:spMkLst>
        </pc:spChg>
      </pc:sldChg>
      <pc:sldChg chg="modSp mod">
        <pc:chgData name="Joanna Gaston (SCV)" userId="29a4e196-b44b-4499-b5ed-890ea3911844" providerId="ADAL" clId="{4355A153-2F4D-4758-80F5-4977116BA6CE}" dt="2024-01-02T06:51:43.259" v="20" actId="1076"/>
        <pc:sldMkLst>
          <pc:docMk/>
          <pc:sldMk cId="1133118705" sldId="729"/>
        </pc:sldMkLst>
        <pc:spChg chg="mod">
          <ac:chgData name="Joanna Gaston (SCV)" userId="29a4e196-b44b-4499-b5ed-890ea3911844" providerId="ADAL" clId="{4355A153-2F4D-4758-80F5-4977116BA6CE}" dt="2024-01-02T06:51:43.259" v="20" actId="1076"/>
          <ac:spMkLst>
            <pc:docMk/>
            <pc:sldMk cId="1133118705" sldId="729"/>
            <ac:spMk id="2" creationId="{2B3EC542-681F-4E71-956B-4ED12C281760}"/>
          </ac:spMkLst>
        </pc:spChg>
      </pc:sldChg>
      <pc:sldChg chg="modSp mod">
        <pc:chgData name="Joanna Gaston (SCV)" userId="29a4e196-b44b-4499-b5ed-890ea3911844" providerId="ADAL" clId="{4355A153-2F4D-4758-80F5-4977116BA6CE}" dt="2024-01-02T07:02:21.128" v="96" actId="14100"/>
        <pc:sldMkLst>
          <pc:docMk/>
          <pc:sldMk cId="2054977083" sldId="733"/>
        </pc:sldMkLst>
        <pc:spChg chg="mod">
          <ac:chgData name="Joanna Gaston (SCV)" userId="29a4e196-b44b-4499-b5ed-890ea3911844" providerId="ADAL" clId="{4355A153-2F4D-4758-80F5-4977116BA6CE}" dt="2024-01-02T07:02:21.128" v="96" actId="14100"/>
          <ac:spMkLst>
            <pc:docMk/>
            <pc:sldMk cId="2054977083" sldId="733"/>
            <ac:spMk id="2" creationId="{654A77C6-7AB1-46A5-A8CB-6BD0EE0B3241}"/>
          </ac:spMkLst>
        </pc:spChg>
      </pc:sldChg>
      <pc:sldChg chg="modSp mod">
        <pc:chgData name="Joanna Gaston (SCV)" userId="29a4e196-b44b-4499-b5ed-890ea3911844" providerId="ADAL" clId="{4355A153-2F4D-4758-80F5-4977116BA6CE}" dt="2024-01-02T07:02:44.308" v="102" actId="14100"/>
        <pc:sldMkLst>
          <pc:docMk/>
          <pc:sldMk cId="1367685269" sldId="734"/>
        </pc:sldMkLst>
        <pc:spChg chg="mod">
          <ac:chgData name="Joanna Gaston (SCV)" userId="29a4e196-b44b-4499-b5ed-890ea3911844" providerId="ADAL" clId="{4355A153-2F4D-4758-80F5-4977116BA6CE}" dt="2024-01-02T07:02:44.308" v="102" actId="14100"/>
          <ac:spMkLst>
            <pc:docMk/>
            <pc:sldMk cId="1367685269" sldId="734"/>
            <ac:spMk id="2" creationId="{654A77C6-7AB1-46A5-A8CB-6BD0EE0B3241}"/>
          </ac:spMkLst>
        </pc:spChg>
        <pc:spChg chg="mod">
          <ac:chgData name="Joanna Gaston (SCV)" userId="29a4e196-b44b-4499-b5ed-890ea3911844" providerId="ADAL" clId="{4355A153-2F4D-4758-80F5-4977116BA6CE}" dt="2024-01-02T07:02:30.972" v="98" actId="14100"/>
          <ac:spMkLst>
            <pc:docMk/>
            <pc:sldMk cId="1367685269" sldId="734"/>
            <ac:spMk id="3" creationId="{3124B6CD-F506-4914-8021-F89A37A07030}"/>
          </ac:spMkLst>
        </pc:spChg>
      </pc:sldChg>
      <pc:sldChg chg="modSp mod">
        <pc:chgData name="Joanna Gaston (SCV)" userId="29a4e196-b44b-4499-b5ed-890ea3911844" providerId="ADAL" clId="{4355A153-2F4D-4758-80F5-4977116BA6CE}" dt="2024-01-02T07:03:03.808" v="105" actId="1076"/>
        <pc:sldMkLst>
          <pc:docMk/>
          <pc:sldMk cId="1736508226" sldId="735"/>
        </pc:sldMkLst>
        <pc:spChg chg="mod">
          <ac:chgData name="Joanna Gaston (SCV)" userId="29a4e196-b44b-4499-b5ed-890ea3911844" providerId="ADAL" clId="{4355A153-2F4D-4758-80F5-4977116BA6CE}" dt="2024-01-02T07:03:03.808" v="105" actId="1076"/>
          <ac:spMkLst>
            <pc:docMk/>
            <pc:sldMk cId="1736508226" sldId="735"/>
            <ac:spMk id="2" creationId="{654A77C6-7AB1-46A5-A8CB-6BD0EE0B3241}"/>
          </ac:spMkLst>
        </pc:spChg>
      </pc:sldChg>
      <pc:sldChg chg="modSp mod">
        <pc:chgData name="Joanna Gaston (SCV)" userId="29a4e196-b44b-4499-b5ed-890ea3911844" providerId="ADAL" clId="{4355A153-2F4D-4758-80F5-4977116BA6CE}" dt="2024-01-02T06:59:24.939" v="71" actId="1076"/>
        <pc:sldMkLst>
          <pc:docMk/>
          <pc:sldMk cId="1252631538" sldId="736"/>
        </pc:sldMkLst>
        <pc:spChg chg="mod">
          <ac:chgData name="Joanna Gaston (SCV)" userId="29a4e196-b44b-4499-b5ed-890ea3911844" providerId="ADAL" clId="{4355A153-2F4D-4758-80F5-4977116BA6CE}" dt="2024-01-02T06:56:52.732" v="50" actId="14100"/>
          <ac:spMkLst>
            <pc:docMk/>
            <pc:sldMk cId="1252631538" sldId="736"/>
            <ac:spMk id="2" creationId="{8A7499AA-E3DE-47CB-A757-366D0B9A7EB1}"/>
          </ac:spMkLst>
        </pc:spChg>
        <pc:picChg chg="mod">
          <ac:chgData name="Joanna Gaston (SCV)" userId="29a4e196-b44b-4499-b5ed-890ea3911844" providerId="ADAL" clId="{4355A153-2F4D-4758-80F5-4977116BA6CE}" dt="2024-01-02T06:59:24.939" v="71" actId="1076"/>
          <ac:picMkLst>
            <pc:docMk/>
            <pc:sldMk cId="1252631538" sldId="736"/>
            <ac:picMk id="7" creationId="{AC6978FC-866E-8AA6-74C8-8A8D2659C8DE}"/>
          </ac:picMkLst>
        </pc:picChg>
        <pc:picChg chg="mod">
          <ac:chgData name="Joanna Gaston (SCV)" userId="29a4e196-b44b-4499-b5ed-890ea3911844" providerId="ADAL" clId="{4355A153-2F4D-4758-80F5-4977116BA6CE}" dt="2024-01-02T06:59:14.565" v="70" actId="1076"/>
          <ac:picMkLst>
            <pc:docMk/>
            <pc:sldMk cId="1252631538" sldId="736"/>
            <ac:picMk id="9" creationId="{E38DD062-A93E-6CF2-029B-FA587327292D}"/>
          </ac:picMkLst>
        </pc:picChg>
        <pc:picChg chg="mod">
          <ac:chgData name="Joanna Gaston (SCV)" userId="29a4e196-b44b-4499-b5ed-890ea3911844" providerId="ADAL" clId="{4355A153-2F4D-4758-80F5-4977116BA6CE}" dt="2024-01-02T06:59:05.375" v="68" actId="1076"/>
          <ac:picMkLst>
            <pc:docMk/>
            <pc:sldMk cId="1252631538" sldId="736"/>
            <ac:picMk id="11" creationId="{FAEEE3E9-2D72-6A4E-6D4C-E2130F452CF5}"/>
          </ac:picMkLst>
        </pc:picChg>
        <pc:picChg chg="mod">
          <ac:chgData name="Joanna Gaston (SCV)" userId="29a4e196-b44b-4499-b5ed-890ea3911844" providerId="ADAL" clId="{4355A153-2F4D-4758-80F5-4977116BA6CE}" dt="2024-01-02T06:59:09.198" v="69" actId="1076"/>
          <ac:picMkLst>
            <pc:docMk/>
            <pc:sldMk cId="1252631538" sldId="736"/>
            <ac:picMk id="13" creationId="{A2107DF9-A4E5-0918-F9BF-F2911638FB70}"/>
          </ac:picMkLst>
        </pc:picChg>
      </pc:sldChg>
      <pc:sldChg chg="modSp mod">
        <pc:chgData name="Joanna Gaston (SCV)" userId="29a4e196-b44b-4499-b5ed-890ea3911844" providerId="ADAL" clId="{4355A153-2F4D-4758-80F5-4977116BA6CE}" dt="2024-01-02T07:00:05.001" v="75" actId="1076"/>
        <pc:sldMkLst>
          <pc:docMk/>
          <pc:sldMk cId="1106261857" sldId="737"/>
        </pc:sldMkLst>
        <pc:picChg chg="mod">
          <ac:chgData name="Joanna Gaston (SCV)" userId="29a4e196-b44b-4499-b5ed-890ea3911844" providerId="ADAL" clId="{4355A153-2F4D-4758-80F5-4977116BA6CE}" dt="2024-01-02T06:59:56.125" v="74" actId="1076"/>
          <ac:picMkLst>
            <pc:docMk/>
            <pc:sldMk cId="1106261857" sldId="737"/>
            <ac:picMk id="6" creationId="{AA949E8F-3B5F-9DDD-0137-9C3416B09115}"/>
          </ac:picMkLst>
        </pc:picChg>
        <pc:picChg chg="mod">
          <ac:chgData name="Joanna Gaston (SCV)" userId="29a4e196-b44b-4499-b5ed-890ea3911844" providerId="ADAL" clId="{4355A153-2F4D-4758-80F5-4977116BA6CE}" dt="2024-01-02T07:00:05.001" v="75" actId="1076"/>
          <ac:picMkLst>
            <pc:docMk/>
            <pc:sldMk cId="1106261857" sldId="737"/>
            <ac:picMk id="8" creationId="{B61E2FE2-245E-C784-46F5-E5E308732D37}"/>
          </ac:picMkLst>
        </pc:picChg>
      </pc:sldChg>
      <pc:sldChg chg="modSp mod">
        <pc:chgData name="Joanna Gaston (SCV)" userId="29a4e196-b44b-4499-b5ed-890ea3911844" providerId="ADAL" clId="{4355A153-2F4D-4758-80F5-4977116BA6CE}" dt="2024-01-02T06:53:46.476" v="32" actId="1076"/>
        <pc:sldMkLst>
          <pc:docMk/>
          <pc:sldMk cId="663710547" sldId="745"/>
        </pc:sldMkLst>
        <pc:spChg chg="mod">
          <ac:chgData name="Joanna Gaston (SCV)" userId="29a4e196-b44b-4499-b5ed-890ea3911844" providerId="ADAL" clId="{4355A153-2F4D-4758-80F5-4977116BA6CE}" dt="2024-01-02T06:53:40.452" v="31" actId="1076"/>
          <ac:spMkLst>
            <pc:docMk/>
            <pc:sldMk cId="663710547" sldId="745"/>
            <ac:spMk id="2" creationId="{F824A1B4-472F-496F-A2B4-10A616BB5B29}"/>
          </ac:spMkLst>
        </pc:spChg>
        <pc:picChg chg="mod">
          <ac:chgData name="Joanna Gaston (SCV)" userId="29a4e196-b44b-4499-b5ed-890ea3911844" providerId="ADAL" clId="{4355A153-2F4D-4758-80F5-4977116BA6CE}" dt="2024-01-02T06:53:46.476" v="32" actId="1076"/>
          <ac:picMkLst>
            <pc:docMk/>
            <pc:sldMk cId="663710547" sldId="745"/>
            <ac:picMk id="3" creationId="{032B77C3-5B21-18EA-84BE-52696FCAE63C}"/>
          </ac:picMkLst>
        </pc:picChg>
      </pc:sldChg>
      <pc:sldChg chg="modSp mod">
        <pc:chgData name="Joanna Gaston (SCV)" userId="29a4e196-b44b-4499-b5ed-890ea3911844" providerId="ADAL" clId="{4355A153-2F4D-4758-80F5-4977116BA6CE}" dt="2024-01-02T07:00:54.238" v="79" actId="14100"/>
        <pc:sldMkLst>
          <pc:docMk/>
          <pc:sldMk cId="3189271708" sldId="747"/>
        </pc:sldMkLst>
        <pc:spChg chg="mod">
          <ac:chgData name="Joanna Gaston (SCV)" userId="29a4e196-b44b-4499-b5ed-890ea3911844" providerId="ADAL" clId="{4355A153-2F4D-4758-80F5-4977116BA6CE}" dt="2024-01-02T07:00:54.238" v="79" actId="14100"/>
          <ac:spMkLst>
            <pc:docMk/>
            <pc:sldMk cId="3189271708" sldId="747"/>
            <ac:spMk id="2" creationId="{4EBEED84-75E2-499A-9EE5-BA1F7AF7F98B}"/>
          </ac:spMkLst>
        </pc:spChg>
      </pc:sldChg>
      <pc:sldChg chg="modSp mod">
        <pc:chgData name="Joanna Gaston (SCV)" userId="29a4e196-b44b-4499-b5ed-890ea3911844" providerId="ADAL" clId="{4355A153-2F4D-4758-80F5-4977116BA6CE}" dt="2024-01-02T06:51:08.765" v="18" actId="1076"/>
        <pc:sldMkLst>
          <pc:docMk/>
          <pc:sldMk cId="705419059" sldId="754"/>
        </pc:sldMkLst>
        <pc:spChg chg="mod">
          <ac:chgData name="Joanna Gaston (SCV)" userId="29a4e196-b44b-4499-b5ed-890ea3911844" providerId="ADAL" clId="{4355A153-2F4D-4758-80F5-4977116BA6CE}" dt="2024-01-02T06:51:08.765" v="18" actId="1076"/>
          <ac:spMkLst>
            <pc:docMk/>
            <pc:sldMk cId="705419059" sldId="754"/>
            <ac:spMk id="2" creationId="{F6F37AD0-AD6A-4771-9D64-4898F6EF7235}"/>
          </ac:spMkLst>
        </pc:spChg>
        <pc:spChg chg="mod">
          <ac:chgData name="Joanna Gaston (SCV)" userId="29a4e196-b44b-4499-b5ed-890ea3911844" providerId="ADAL" clId="{4355A153-2F4D-4758-80F5-4977116BA6CE}" dt="2024-01-02T06:50:56.649" v="15" actId="1076"/>
          <ac:spMkLst>
            <pc:docMk/>
            <pc:sldMk cId="705419059" sldId="754"/>
            <ac:spMk id="3" creationId="{C06BB32D-71B0-431E-8BDC-40A68E25C6D9}"/>
          </ac:spMkLst>
        </pc:spChg>
      </pc:sldChg>
      <pc:sldChg chg="modSp mod">
        <pc:chgData name="Joanna Gaston (SCV)" userId="29a4e196-b44b-4499-b5ed-890ea3911844" providerId="ADAL" clId="{4355A153-2F4D-4758-80F5-4977116BA6CE}" dt="2024-01-02T06:50:49.038" v="14" actId="255"/>
        <pc:sldMkLst>
          <pc:docMk/>
          <pc:sldMk cId="2585578206" sldId="755"/>
        </pc:sldMkLst>
        <pc:spChg chg="mod">
          <ac:chgData name="Joanna Gaston (SCV)" userId="29a4e196-b44b-4499-b5ed-890ea3911844" providerId="ADAL" clId="{4355A153-2F4D-4758-80F5-4977116BA6CE}" dt="2024-01-02T06:50:49.038" v="14" actId="255"/>
          <ac:spMkLst>
            <pc:docMk/>
            <pc:sldMk cId="2585578206" sldId="755"/>
            <ac:spMk id="2" creationId="{DF1DB7A7-8A90-48A7-A395-F9C9EF4069D2}"/>
          </ac:spMkLst>
        </pc:spChg>
      </pc:sldChg>
      <pc:sldChg chg="modSp mod">
        <pc:chgData name="Joanna Gaston (SCV)" userId="29a4e196-b44b-4499-b5ed-890ea3911844" providerId="ADAL" clId="{4355A153-2F4D-4758-80F5-4977116BA6CE}" dt="2024-01-02T06:50:38.589" v="13" actId="255"/>
        <pc:sldMkLst>
          <pc:docMk/>
          <pc:sldMk cId="1393377724" sldId="756"/>
        </pc:sldMkLst>
        <pc:spChg chg="mod">
          <ac:chgData name="Joanna Gaston (SCV)" userId="29a4e196-b44b-4499-b5ed-890ea3911844" providerId="ADAL" clId="{4355A153-2F4D-4758-80F5-4977116BA6CE}" dt="2024-01-02T06:50:38.589" v="13" actId="255"/>
          <ac:spMkLst>
            <pc:docMk/>
            <pc:sldMk cId="1393377724" sldId="756"/>
            <ac:spMk id="2" creationId="{FAD5C7E4-7A6D-492D-9265-5FCBA2D829A6}"/>
          </ac:spMkLst>
        </pc:spChg>
      </pc:sldChg>
      <pc:sldChg chg="modSp mod">
        <pc:chgData name="Joanna Gaston (SCV)" userId="29a4e196-b44b-4499-b5ed-890ea3911844" providerId="ADAL" clId="{4355A153-2F4D-4758-80F5-4977116BA6CE}" dt="2024-01-02T06:49:29.601" v="12" actId="255"/>
        <pc:sldMkLst>
          <pc:docMk/>
          <pc:sldMk cId="68789568" sldId="757"/>
        </pc:sldMkLst>
        <pc:spChg chg="mod">
          <ac:chgData name="Joanna Gaston (SCV)" userId="29a4e196-b44b-4499-b5ed-890ea3911844" providerId="ADAL" clId="{4355A153-2F4D-4758-80F5-4977116BA6CE}" dt="2024-01-02T06:49:29.601" v="12" actId="255"/>
          <ac:spMkLst>
            <pc:docMk/>
            <pc:sldMk cId="68789568" sldId="757"/>
            <ac:spMk id="2" creationId="{8CAF0DEE-1355-4F39-907A-AF2E84A0A5ED}"/>
          </ac:spMkLst>
        </pc:spChg>
        <pc:spChg chg="mod">
          <ac:chgData name="Joanna Gaston (SCV)" userId="29a4e196-b44b-4499-b5ed-890ea3911844" providerId="ADAL" clId="{4355A153-2F4D-4758-80F5-4977116BA6CE}" dt="2024-01-02T06:49:23.361" v="11" actId="1076"/>
          <ac:spMkLst>
            <pc:docMk/>
            <pc:sldMk cId="68789568" sldId="757"/>
            <ac:spMk id="3" creationId="{BD9AC92D-ABB7-4642-8541-316F6D7EEC00}"/>
          </ac:spMkLst>
        </pc:spChg>
      </pc:sldChg>
      <pc:sldChg chg="modSp mod">
        <pc:chgData name="Joanna Gaston (SCV)" userId="29a4e196-b44b-4499-b5ed-890ea3911844" providerId="ADAL" clId="{4355A153-2F4D-4758-80F5-4977116BA6CE}" dt="2024-01-02T06:48:32.126" v="10" actId="14100"/>
        <pc:sldMkLst>
          <pc:docMk/>
          <pc:sldMk cId="4050114529" sldId="758"/>
        </pc:sldMkLst>
        <pc:spChg chg="mod">
          <ac:chgData name="Joanna Gaston (SCV)" userId="29a4e196-b44b-4499-b5ed-890ea3911844" providerId="ADAL" clId="{4355A153-2F4D-4758-80F5-4977116BA6CE}" dt="2024-01-02T06:48:14.934" v="2" actId="1076"/>
          <ac:spMkLst>
            <pc:docMk/>
            <pc:sldMk cId="4050114529" sldId="758"/>
            <ac:spMk id="2" creationId="{8CAF0DEE-1355-4F39-907A-AF2E84A0A5ED}"/>
          </ac:spMkLst>
        </pc:spChg>
        <pc:picChg chg="mod">
          <ac:chgData name="Joanna Gaston (SCV)" userId="29a4e196-b44b-4499-b5ed-890ea3911844" providerId="ADAL" clId="{4355A153-2F4D-4758-80F5-4977116BA6CE}" dt="2024-01-02T06:48:25.844" v="6" actId="14100"/>
          <ac:picMkLst>
            <pc:docMk/>
            <pc:sldMk cId="4050114529" sldId="758"/>
            <ac:picMk id="5" creationId="{33A445DB-52A1-4636-F848-529F74A84FFC}"/>
          </ac:picMkLst>
        </pc:picChg>
        <pc:picChg chg="mod">
          <ac:chgData name="Joanna Gaston (SCV)" userId="29a4e196-b44b-4499-b5ed-890ea3911844" providerId="ADAL" clId="{4355A153-2F4D-4758-80F5-4977116BA6CE}" dt="2024-01-02T06:48:32.126" v="10" actId="14100"/>
          <ac:picMkLst>
            <pc:docMk/>
            <pc:sldMk cId="4050114529" sldId="758"/>
            <ac:picMk id="9" creationId="{0243057C-931C-89FE-6073-12604795E8AE}"/>
          </ac:picMkLst>
        </pc:picChg>
      </pc:sldChg>
      <pc:sldChg chg="delSp modSp mod">
        <pc:chgData name="Joanna Gaston (SCV)" userId="29a4e196-b44b-4499-b5ed-890ea3911844" providerId="ADAL" clId="{4355A153-2F4D-4758-80F5-4977116BA6CE}" dt="2024-01-02T07:04:37.849" v="118"/>
        <pc:sldMkLst>
          <pc:docMk/>
          <pc:sldMk cId="3605044485" sldId="761"/>
        </pc:sldMkLst>
        <pc:spChg chg="del mod">
          <ac:chgData name="Joanna Gaston (SCV)" userId="29a4e196-b44b-4499-b5ed-890ea3911844" providerId="ADAL" clId="{4355A153-2F4D-4758-80F5-4977116BA6CE}" dt="2024-01-02T07:04:37.849" v="118"/>
          <ac:spMkLst>
            <pc:docMk/>
            <pc:sldMk cId="3605044485" sldId="761"/>
            <ac:spMk id="10" creationId="{FA2F872C-D2C4-4D46-A8CA-04D41950189E}"/>
          </ac:spMkLst>
        </pc:spChg>
      </pc:sldChg>
    </pc:docChg>
  </pc:docChgLst>
  <pc:docChgLst>
    <pc:chgData name="Erin V Smith (DHHS)" userId="S::erin.x.smith@safercare.vic.gov.au::a577ba86-87fc-449e-96c7-5445bd494dea" providerId="AD" clId="Web-{929C8932-71D1-EEBD-C919-1E08228E642B}"/>
    <pc:docChg chg="addSld delSld modSld">
      <pc:chgData name="Erin V Smith (DHHS)" userId="S::erin.x.smith@safercare.vic.gov.au::a577ba86-87fc-449e-96c7-5445bd494dea" providerId="AD" clId="Web-{929C8932-71D1-EEBD-C919-1E08228E642B}" dt="2023-09-20T06:56:14.608" v="53"/>
      <pc:docMkLst>
        <pc:docMk/>
      </pc:docMkLst>
      <pc:sldChg chg="modSp">
        <pc:chgData name="Erin V Smith (DHHS)" userId="S::erin.x.smith@safercare.vic.gov.au::a577ba86-87fc-449e-96c7-5445bd494dea" providerId="AD" clId="Web-{929C8932-71D1-EEBD-C919-1E08228E642B}" dt="2023-09-20T06:18:08.585" v="14" actId="20577"/>
        <pc:sldMkLst>
          <pc:docMk/>
          <pc:sldMk cId="286016297" sldId="315"/>
        </pc:sldMkLst>
        <pc:spChg chg="mod">
          <ac:chgData name="Erin V Smith (DHHS)" userId="S::erin.x.smith@safercare.vic.gov.au::a577ba86-87fc-449e-96c7-5445bd494dea" providerId="AD" clId="Web-{929C8932-71D1-EEBD-C919-1E08228E642B}" dt="2023-09-20T06:18:08.585" v="14" actId="20577"/>
          <ac:spMkLst>
            <pc:docMk/>
            <pc:sldMk cId="286016297" sldId="315"/>
            <ac:spMk id="2" creationId="{5C891D18-2C04-4913-9314-C5A9EF3187A4}"/>
          </ac:spMkLst>
        </pc:spChg>
        <pc:spChg chg="mod">
          <ac:chgData name="Erin V Smith (DHHS)" userId="S::erin.x.smith@safercare.vic.gov.au::a577ba86-87fc-449e-96c7-5445bd494dea" providerId="AD" clId="Web-{929C8932-71D1-EEBD-C919-1E08228E642B}" dt="2023-09-20T06:18:03.912" v="13" actId="20577"/>
          <ac:spMkLst>
            <pc:docMk/>
            <pc:sldMk cId="286016297" sldId="315"/>
            <ac:spMk id="3" creationId="{680FF075-D593-4384-90D4-BB862FF22874}"/>
          </ac:spMkLst>
        </pc:spChg>
      </pc:sldChg>
      <pc:sldChg chg="modSp">
        <pc:chgData name="Erin V Smith (DHHS)" userId="S::erin.x.smith@safercare.vic.gov.au::a577ba86-87fc-449e-96c7-5445bd494dea" providerId="AD" clId="Web-{929C8932-71D1-EEBD-C919-1E08228E642B}" dt="2023-09-20T06:19:05.463" v="26" actId="20577"/>
        <pc:sldMkLst>
          <pc:docMk/>
          <pc:sldMk cId="4109809406" sldId="321"/>
        </pc:sldMkLst>
        <pc:spChg chg="mod">
          <ac:chgData name="Erin V Smith (DHHS)" userId="S::erin.x.smith@safercare.vic.gov.au::a577ba86-87fc-449e-96c7-5445bd494dea" providerId="AD" clId="Web-{929C8932-71D1-EEBD-C919-1E08228E642B}" dt="2023-09-20T06:19:05.463" v="26" actId="20577"/>
          <ac:spMkLst>
            <pc:docMk/>
            <pc:sldMk cId="4109809406" sldId="321"/>
            <ac:spMk id="2" creationId="{F8A1D305-AD89-4BCD-A8FE-33ABD7360F43}"/>
          </ac:spMkLst>
        </pc:spChg>
      </pc:sldChg>
      <pc:sldChg chg="modSp">
        <pc:chgData name="Erin V Smith (DHHS)" userId="S::erin.x.smith@safercare.vic.gov.au::a577ba86-87fc-449e-96c7-5445bd494dea" providerId="AD" clId="Web-{929C8932-71D1-EEBD-C919-1E08228E642B}" dt="2023-09-20T06:20:02.670" v="38" actId="20577"/>
        <pc:sldMkLst>
          <pc:docMk/>
          <pc:sldMk cId="2788356236" sldId="326"/>
        </pc:sldMkLst>
        <pc:spChg chg="mod">
          <ac:chgData name="Erin V Smith (DHHS)" userId="S::erin.x.smith@safercare.vic.gov.au::a577ba86-87fc-449e-96c7-5445bd494dea" providerId="AD" clId="Web-{929C8932-71D1-EEBD-C919-1E08228E642B}" dt="2023-09-20T06:19:57.982" v="37" actId="20577"/>
          <ac:spMkLst>
            <pc:docMk/>
            <pc:sldMk cId="2788356236" sldId="326"/>
            <ac:spMk id="3" creationId="{3124B6CD-F506-4914-8021-F89A37A07030}"/>
          </ac:spMkLst>
        </pc:spChg>
        <pc:spChg chg="mod">
          <ac:chgData name="Erin V Smith (DHHS)" userId="S::erin.x.smith@safercare.vic.gov.au::a577ba86-87fc-449e-96c7-5445bd494dea" providerId="AD" clId="Web-{929C8932-71D1-EEBD-C919-1E08228E642B}" dt="2023-09-20T06:20:02.670" v="38" actId="20577"/>
          <ac:spMkLst>
            <pc:docMk/>
            <pc:sldMk cId="2788356236" sldId="326"/>
            <ac:spMk id="7" creationId="{986369BD-DAFB-4B6F-9203-0E9307884B99}"/>
          </ac:spMkLst>
        </pc:spChg>
      </pc:sldChg>
      <pc:sldChg chg="modSp">
        <pc:chgData name="Erin V Smith (DHHS)" userId="S::erin.x.smith@safercare.vic.gov.au::a577ba86-87fc-449e-96c7-5445bd494dea" providerId="AD" clId="Web-{929C8932-71D1-EEBD-C919-1E08228E642B}" dt="2023-09-20T06:18:22.773" v="17" actId="20577"/>
        <pc:sldMkLst>
          <pc:docMk/>
          <pc:sldMk cId="311809634" sldId="328"/>
        </pc:sldMkLst>
        <pc:spChg chg="mod">
          <ac:chgData name="Erin V Smith (DHHS)" userId="S::erin.x.smith@safercare.vic.gov.au::a577ba86-87fc-449e-96c7-5445bd494dea" providerId="AD" clId="Web-{929C8932-71D1-EEBD-C919-1E08228E642B}" dt="2023-09-20T06:18:16.616" v="16" actId="20577"/>
          <ac:spMkLst>
            <pc:docMk/>
            <pc:sldMk cId="311809634" sldId="328"/>
            <ac:spMk id="2" creationId="{5C891D18-2C04-4913-9314-C5A9EF3187A4}"/>
          </ac:spMkLst>
        </pc:spChg>
        <pc:spChg chg="mod">
          <ac:chgData name="Erin V Smith (DHHS)" userId="S::erin.x.smith@safercare.vic.gov.au::a577ba86-87fc-449e-96c7-5445bd494dea" providerId="AD" clId="Web-{929C8932-71D1-EEBD-C919-1E08228E642B}" dt="2023-09-20T06:18:22.773" v="17" actId="20577"/>
          <ac:spMkLst>
            <pc:docMk/>
            <pc:sldMk cId="311809634" sldId="328"/>
            <ac:spMk id="5" creationId="{D6F4FC02-E7B1-4B27-B315-902A92C1680D}"/>
          </ac:spMkLst>
        </pc:spChg>
      </pc:sldChg>
      <pc:sldChg chg="modSp">
        <pc:chgData name="Erin V Smith (DHHS)" userId="S::erin.x.smith@safercare.vic.gov.au::a577ba86-87fc-449e-96c7-5445bd494dea" providerId="AD" clId="Web-{929C8932-71D1-EEBD-C919-1E08228E642B}" dt="2023-09-20T06:18:30.633" v="19" actId="20577"/>
        <pc:sldMkLst>
          <pc:docMk/>
          <pc:sldMk cId="858261904" sldId="329"/>
        </pc:sldMkLst>
        <pc:spChg chg="mod">
          <ac:chgData name="Erin V Smith (DHHS)" userId="S::erin.x.smith@safercare.vic.gov.au::a577ba86-87fc-449e-96c7-5445bd494dea" providerId="AD" clId="Web-{929C8932-71D1-EEBD-C919-1E08228E642B}" dt="2023-09-20T06:18:27.242" v="18" actId="20577"/>
          <ac:spMkLst>
            <pc:docMk/>
            <pc:sldMk cId="858261904" sldId="329"/>
            <ac:spMk id="2" creationId="{5C891D18-2C04-4913-9314-C5A9EF3187A4}"/>
          </ac:spMkLst>
        </pc:spChg>
        <pc:spChg chg="mod">
          <ac:chgData name="Erin V Smith (DHHS)" userId="S::erin.x.smith@safercare.vic.gov.au::a577ba86-87fc-449e-96c7-5445bd494dea" providerId="AD" clId="Web-{929C8932-71D1-EEBD-C919-1E08228E642B}" dt="2023-09-20T06:18:30.633" v="19" actId="20577"/>
          <ac:spMkLst>
            <pc:docMk/>
            <pc:sldMk cId="858261904" sldId="329"/>
            <ac:spMk id="3" creationId="{680FF075-D593-4384-90D4-BB862FF22874}"/>
          </ac:spMkLst>
        </pc:spChg>
      </pc:sldChg>
      <pc:sldChg chg="modSp">
        <pc:chgData name="Erin V Smith (DHHS)" userId="S::erin.x.smith@safercare.vic.gov.au::a577ba86-87fc-449e-96c7-5445bd494dea" providerId="AD" clId="Web-{929C8932-71D1-EEBD-C919-1E08228E642B}" dt="2023-09-20T06:18:42.806" v="21" actId="20577"/>
        <pc:sldMkLst>
          <pc:docMk/>
          <pc:sldMk cId="515970403" sldId="330"/>
        </pc:sldMkLst>
        <pc:spChg chg="mod">
          <ac:chgData name="Erin V Smith (DHHS)" userId="S::erin.x.smith@safercare.vic.gov.au::a577ba86-87fc-449e-96c7-5445bd494dea" providerId="AD" clId="Web-{929C8932-71D1-EEBD-C919-1E08228E642B}" dt="2023-09-20T06:18:38.227" v="20" actId="20577"/>
          <ac:spMkLst>
            <pc:docMk/>
            <pc:sldMk cId="515970403" sldId="330"/>
            <ac:spMk id="2" creationId="{5C891D18-2C04-4913-9314-C5A9EF3187A4}"/>
          </ac:spMkLst>
        </pc:spChg>
        <pc:spChg chg="mod">
          <ac:chgData name="Erin V Smith (DHHS)" userId="S::erin.x.smith@safercare.vic.gov.au::a577ba86-87fc-449e-96c7-5445bd494dea" providerId="AD" clId="Web-{929C8932-71D1-EEBD-C919-1E08228E642B}" dt="2023-09-20T06:18:42.806" v="21" actId="20577"/>
          <ac:spMkLst>
            <pc:docMk/>
            <pc:sldMk cId="515970403" sldId="330"/>
            <ac:spMk id="3" creationId="{680FF075-D593-4384-90D4-BB862FF22874}"/>
          </ac:spMkLst>
        </pc:spChg>
      </pc:sldChg>
      <pc:sldChg chg="modSp">
        <pc:chgData name="Erin V Smith (DHHS)" userId="S::erin.x.smith@safercare.vic.gov.au::a577ba86-87fc-449e-96c7-5445bd494dea" providerId="AD" clId="Web-{929C8932-71D1-EEBD-C919-1E08228E642B}" dt="2023-09-20T06:18:59.182" v="25" actId="20577"/>
        <pc:sldMkLst>
          <pc:docMk/>
          <pc:sldMk cId="1514468225" sldId="331"/>
        </pc:sldMkLst>
        <pc:spChg chg="mod">
          <ac:chgData name="Erin V Smith (DHHS)" userId="S::erin.x.smith@safercare.vic.gov.au::a577ba86-87fc-449e-96c7-5445bd494dea" providerId="AD" clId="Web-{929C8932-71D1-EEBD-C919-1E08228E642B}" dt="2023-09-20T06:18:59.182" v="25" actId="20577"/>
          <ac:spMkLst>
            <pc:docMk/>
            <pc:sldMk cId="1514468225" sldId="331"/>
            <ac:spMk id="2" creationId="{16584377-250D-43AF-BBF1-7CAE69FE91F3}"/>
          </ac:spMkLst>
        </pc:spChg>
      </pc:sldChg>
      <pc:sldChg chg="modSp">
        <pc:chgData name="Erin V Smith (DHHS)" userId="S::erin.x.smith@safercare.vic.gov.au::a577ba86-87fc-449e-96c7-5445bd494dea" providerId="AD" clId="Web-{929C8932-71D1-EEBD-C919-1E08228E642B}" dt="2023-09-20T06:19:11.948" v="27" actId="20577"/>
        <pc:sldMkLst>
          <pc:docMk/>
          <pc:sldMk cId="4206501344" sldId="332"/>
        </pc:sldMkLst>
        <pc:spChg chg="mod">
          <ac:chgData name="Erin V Smith (DHHS)" userId="S::erin.x.smith@safercare.vic.gov.au::a577ba86-87fc-449e-96c7-5445bd494dea" providerId="AD" clId="Web-{929C8932-71D1-EEBD-C919-1E08228E642B}" dt="2023-09-20T06:19:11.948" v="27" actId="20577"/>
          <ac:spMkLst>
            <pc:docMk/>
            <pc:sldMk cId="4206501344" sldId="332"/>
            <ac:spMk id="2" creationId="{8A7499AA-E3DE-47CB-A757-366D0B9A7EB1}"/>
          </ac:spMkLst>
        </pc:spChg>
      </pc:sldChg>
      <pc:sldChg chg="modSp">
        <pc:chgData name="Erin V Smith (DHHS)" userId="S::erin.x.smith@safercare.vic.gov.au::a577ba86-87fc-449e-96c7-5445bd494dea" providerId="AD" clId="Web-{929C8932-71D1-EEBD-C919-1E08228E642B}" dt="2023-09-20T06:19:16.183" v="28" actId="20577"/>
        <pc:sldMkLst>
          <pc:docMk/>
          <pc:sldMk cId="304622165" sldId="333"/>
        </pc:sldMkLst>
        <pc:spChg chg="mod">
          <ac:chgData name="Erin V Smith (DHHS)" userId="S::erin.x.smith@safercare.vic.gov.au::a577ba86-87fc-449e-96c7-5445bd494dea" providerId="AD" clId="Web-{929C8932-71D1-EEBD-C919-1E08228E642B}" dt="2023-09-20T06:19:16.183" v="28" actId="20577"/>
          <ac:spMkLst>
            <pc:docMk/>
            <pc:sldMk cId="304622165" sldId="333"/>
            <ac:spMk id="2" creationId="{48C333B3-9CE6-4BA2-9A47-E7E159973139}"/>
          </ac:spMkLst>
        </pc:spChg>
      </pc:sldChg>
      <pc:sldChg chg="modSp">
        <pc:chgData name="Erin V Smith (DHHS)" userId="S::erin.x.smith@safercare.vic.gov.au::a577ba86-87fc-449e-96c7-5445bd494dea" providerId="AD" clId="Web-{929C8932-71D1-EEBD-C919-1E08228E642B}" dt="2023-09-20T06:19:32.481" v="32" actId="1076"/>
        <pc:sldMkLst>
          <pc:docMk/>
          <pc:sldMk cId="3377086989" sldId="334"/>
        </pc:sldMkLst>
        <pc:spChg chg="mod">
          <ac:chgData name="Erin V Smith (DHHS)" userId="S::erin.x.smith@safercare.vic.gov.au::a577ba86-87fc-449e-96c7-5445bd494dea" providerId="AD" clId="Web-{929C8932-71D1-EEBD-C919-1E08228E642B}" dt="2023-09-20T06:19:24.605" v="29" actId="20577"/>
          <ac:spMkLst>
            <pc:docMk/>
            <pc:sldMk cId="3377086989" sldId="334"/>
            <ac:spMk id="2" creationId="{8763FBE0-D95A-43BF-9CF2-513372805DE4}"/>
          </ac:spMkLst>
        </pc:spChg>
        <pc:picChg chg="mod">
          <ac:chgData name="Erin V Smith (DHHS)" userId="S::erin.x.smith@safercare.vic.gov.au::a577ba86-87fc-449e-96c7-5445bd494dea" providerId="AD" clId="Web-{929C8932-71D1-EEBD-C919-1E08228E642B}" dt="2023-09-20T06:19:32.481" v="32" actId="1076"/>
          <ac:picMkLst>
            <pc:docMk/>
            <pc:sldMk cId="3377086989" sldId="334"/>
            <ac:picMk id="3" creationId="{1DF69EE8-9924-0E8C-B6EF-0BEF4D448A3B}"/>
          </ac:picMkLst>
        </pc:picChg>
      </pc:sldChg>
      <pc:sldChg chg="del">
        <pc:chgData name="Erin V Smith (DHHS)" userId="S::erin.x.smith@safercare.vic.gov.au::a577ba86-87fc-449e-96c7-5445bd494dea" providerId="AD" clId="Web-{929C8932-71D1-EEBD-C919-1E08228E642B}" dt="2023-09-20T06:20:56.361" v="51"/>
        <pc:sldMkLst>
          <pc:docMk/>
          <pc:sldMk cId="1454133410" sldId="335"/>
        </pc:sldMkLst>
      </pc:sldChg>
      <pc:sldChg chg="modSp">
        <pc:chgData name="Erin V Smith (DHHS)" userId="S::erin.x.smith@safercare.vic.gov.au::a577ba86-87fc-449e-96c7-5445bd494dea" providerId="AD" clId="Web-{929C8932-71D1-EEBD-C919-1E08228E642B}" dt="2023-09-20T06:18:47.509" v="22" actId="20577"/>
        <pc:sldMkLst>
          <pc:docMk/>
          <pc:sldMk cId="217138650" sldId="337"/>
        </pc:sldMkLst>
        <pc:spChg chg="mod">
          <ac:chgData name="Erin V Smith (DHHS)" userId="S::erin.x.smith@safercare.vic.gov.au::a577ba86-87fc-449e-96c7-5445bd494dea" providerId="AD" clId="Web-{929C8932-71D1-EEBD-C919-1E08228E642B}" dt="2023-09-20T06:18:47.509" v="22" actId="20577"/>
          <ac:spMkLst>
            <pc:docMk/>
            <pc:sldMk cId="217138650" sldId="337"/>
            <ac:spMk id="2" creationId="{2B3EC542-681F-4E71-956B-4ED12C281760}"/>
          </ac:spMkLst>
        </pc:spChg>
      </pc:sldChg>
      <pc:sldChg chg="modSp">
        <pc:chgData name="Erin V Smith (DHHS)" userId="S::erin.x.smith@safercare.vic.gov.au::a577ba86-87fc-449e-96c7-5445bd494dea" providerId="AD" clId="Web-{929C8932-71D1-EEBD-C919-1E08228E642B}" dt="2023-09-20T06:20:12.030" v="40" actId="20577"/>
        <pc:sldMkLst>
          <pc:docMk/>
          <pc:sldMk cId="3315563924" sldId="701"/>
        </pc:sldMkLst>
        <pc:spChg chg="mod">
          <ac:chgData name="Erin V Smith (DHHS)" userId="S::erin.x.smith@safercare.vic.gov.au::a577ba86-87fc-449e-96c7-5445bd494dea" providerId="AD" clId="Web-{929C8932-71D1-EEBD-C919-1E08228E642B}" dt="2023-09-20T06:20:09.311" v="39" actId="20577"/>
          <ac:spMkLst>
            <pc:docMk/>
            <pc:sldMk cId="3315563924" sldId="701"/>
            <ac:spMk id="2" creationId="{654A77C6-7AB1-46A5-A8CB-6BD0EE0B3241}"/>
          </ac:spMkLst>
        </pc:spChg>
        <pc:spChg chg="mod">
          <ac:chgData name="Erin V Smith (DHHS)" userId="S::erin.x.smith@safercare.vic.gov.au::a577ba86-87fc-449e-96c7-5445bd494dea" providerId="AD" clId="Web-{929C8932-71D1-EEBD-C919-1E08228E642B}" dt="2023-09-20T06:20:12.030" v="40" actId="20577"/>
          <ac:spMkLst>
            <pc:docMk/>
            <pc:sldMk cId="3315563924" sldId="701"/>
            <ac:spMk id="3" creationId="{3124B6CD-F506-4914-8021-F89A37A07030}"/>
          </ac:spMkLst>
        </pc:spChg>
      </pc:sldChg>
      <pc:sldChg chg="modSp">
        <pc:chgData name="Erin V Smith (DHHS)" userId="S::erin.x.smith@safercare.vic.gov.au::a577ba86-87fc-449e-96c7-5445bd494dea" providerId="AD" clId="Web-{929C8932-71D1-EEBD-C919-1E08228E642B}" dt="2023-09-20T06:20:19.437" v="42" actId="20577"/>
        <pc:sldMkLst>
          <pc:docMk/>
          <pc:sldMk cId="1311569873" sldId="702"/>
        </pc:sldMkLst>
        <pc:spChg chg="mod">
          <ac:chgData name="Erin V Smith (DHHS)" userId="S::erin.x.smith@safercare.vic.gov.au::a577ba86-87fc-449e-96c7-5445bd494dea" providerId="AD" clId="Web-{929C8932-71D1-EEBD-C919-1E08228E642B}" dt="2023-09-20T06:20:16.546" v="41" actId="20577"/>
          <ac:spMkLst>
            <pc:docMk/>
            <pc:sldMk cId="1311569873" sldId="702"/>
            <ac:spMk id="2" creationId="{654A77C6-7AB1-46A5-A8CB-6BD0EE0B3241}"/>
          </ac:spMkLst>
        </pc:spChg>
        <pc:spChg chg="mod">
          <ac:chgData name="Erin V Smith (DHHS)" userId="S::erin.x.smith@safercare.vic.gov.au::a577ba86-87fc-449e-96c7-5445bd494dea" providerId="AD" clId="Web-{929C8932-71D1-EEBD-C919-1E08228E642B}" dt="2023-09-20T06:20:19.437" v="42" actId="20577"/>
          <ac:spMkLst>
            <pc:docMk/>
            <pc:sldMk cId="1311569873" sldId="702"/>
            <ac:spMk id="3" creationId="{3124B6CD-F506-4914-8021-F89A37A07030}"/>
          </ac:spMkLst>
        </pc:spChg>
      </pc:sldChg>
      <pc:sldChg chg="modSp">
        <pc:chgData name="Erin V Smith (DHHS)" userId="S::erin.x.smith@safercare.vic.gov.au::a577ba86-87fc-449e-96c7-5445bd494dea" providerId="AD" clId="Web-{929C8932-71D1-EEBD-C919-1E08228E642B}" dt="2023-09-20T06:17:50.271" v="12" actId="20577"/>
        <pc:sldMkLst>
          <pc:docMk/>
          <pc:sldMk cId="1133118705" sldId="729"/>
        </pc:sldMkLst>
        <pc:spChg chg="mod">
          <ac:chgData name="Erin V Smith (DHHS)" userId="S::erin.x.smith@safercare.vic.gov.au::a577ba86-87fc-449e-96c7-5445bd494dea" providerId="AD" clId="Web-{929C8932-71D1-EEBD-C919-1E08228E642B}" dt="2023-09-20T06:17:50.271" v="12" actId="20577"/>
          <ac:spMkLst>
            <pc:docMk/>
            <pc:sldMk cId="1133118705" sldId="729"/>
            <ac:spMk id="2" creationId="{2B3EC542-681F-4E71-956B-4ED12C281760}"/>
          </ac:spMkLst>
        </pc:spChg>
      </pc:sldChg>
      <pc:sldChg chg="del">
        <pc:chgData name="Erin V Smith (DHHS)" userId="S::erin.x.smith@safercare.vic.gov.au::a577ba86-87fc-449e-96c7-5445bd494dea" providerId="AD" clId="Web-{929C8932-71D1-EEBD-C919-1E08228E642B}" dt="2023-09-20T06:20:56.361" v="52"/>
        <pc:sldMkLst>
          <pc:docMk/>
          <pc:sldMk cId="1748935978" sldId="732"/>
        </pc:sldMkLst>
      </pc:sldChg>
      <pc:sldChg chg="modSp">
        <pc:chgData name="Erin V Smith (DHHS)" userId="S::erin.x.smith@safercare.vic.gov.au::a577ba86-87fc-449e-96c7-5445bd494dea" providerId="AD" clId="Web-{929C8932-71D1-EEBD-C919-1E08228E642B}" dt="2023-09-20T06:20:27.969" v="44" actId="20577"/>
        <pc:sldMkLst>
          <pc:docMk/>
          <pc:sldMk cId="2054977083" sldId="733"/>
        </pc:sldMkLst>
        <pc:spChg chg="mod">
          <ac:chgData name="Erin V Smith (DHHS)" userId="S::erin.x.smith@safercare.vic.gov.au::a577ba86-87fc-449e-96c7-5445bd494dea" providerId="AD" clId="Web-{929C8932-71D1-EEBD-C919-1E08228E642B}" dt="2023-09-20T06:20:27.969" v="44" actId="20577"/>
          <ac:spMkLst>
            <pc:docMk/>
            <pc:sldMk cId="2054977083" sldId="733"/>
            <ac:spMk id="2" creationId="{654A77C6-7AB1-46A5-A8CB-6BD0EE0B3241}"/>
          </ac:spMkLst>
        </pc:spChg>
        <pc:spChg chg="mod">
          <ac:chgData name="Erin V Smith (DHHS)" userId="S::erin.x.smith@safercare.vic.gov.au::a577ba86-87fc-449e-96c7-5445bd494dea" providerId="AD" clId="Web-{929C8932-71D1-EEBD-C919-1E08228E642B}" dt="2023-09-20T06:20:24.234" v="43" actId="20577"/>
          <ac:spMkLst>
            <pc:docMk/>
            <pc:sldMk cId="2054977083" sldId="733"/>
            <ac:spMk id="3" creationId="{3124B6CD-F506-4914-8021-F89A37A07030}"/>
          </ac:spMkLst>
        </pc:spChg>
      </pc:sldChg>
      <pc:sldChg chg="modSp">
        <pc:chgData name="Erin V Smith (DHHS)" userId="S::erin.x.smith@safercare.vic.gov.au::a577ba86-87fc-449e-96c7-5445bd494dea" providerId="AD" clId="Web-{929C8932-71D1-EEBD-C919-1E08228E642B}" dt="2023-09-20T06:20:36.766" v="46" actId="20577"/>
        <pc:sldMkLst>
          <pc:docMk/>
          <pc:sldMk cId="1367685269" sldId="734"/>
        </pc:sldMkLst>
        <pc:spChg chg="mod">
          <ac:chgData name="Erin V Smith (DHHS)" userId="S::erin.x.smith@safercare.vic.gov.au::a577ba86-87fc-449e-96c7-5445bd494dea" providerId="AD" clId="Web-{929C8932-71D1-EEBD-C919-1E08228E642B}" dt="2023-09-20T06:20:36.766" v="46" actId="20577"/>
          <ac:spMkLst>
            <pc:docMk/>
            <pc:sldMk cId="1367685269" sldId="734"/>
            <ac:spMk id="2" creationId="{654A77C6-7AB1-46A5-A8CB-6BD0EE0B3241}"/>
          </ac:spMkLst>
        </pc:spChg>
        <pc:spChg chg="mod">
          <ac:chgData name="Erin V Smith (DHHS)" userId="S::erin.x.smith@safercare.vic.gov.au::a577ba86-87fc-449e-96c7-5445bd494dea" providerId="AD" clId="Web-{929C8932-71D1-EEBD-C919-1E08228E642B}" dt="2023-09-20T06:20:33.813" v="45" actId="20577"/>
          <ac:spMkLst>
            <pc:docMk/>
            <pc:sldMk cId="1367685269" sldId="734"/>
            <ac:spMk id="3" creationId="{3124B6CD-F506-4914-8021-F89A37A07030}"/>
          </ac:spMkLst>
        </pc:spChg>
      </pc:sldChg>
      <pc:sldChg chg="modSp">
        <pc:chgData name="Erin V Smith (DHHS)" userId="S::erin.x.smith@safercare.vic.gov.au::a577ba86-87fc-449e-96c7-5445bd494dea" providerId="AD" clId="Web-{929C8932-71D1-EEBD-C919-1E08228E642B}" dt="2023-09-20T06:20:44.814" v="48" actId="20577"/>
        <pc:sldMkLst>
          <pc:docMk/>
          <pc:sldMk cId="1736508226" sldId="735"/>
        </pc:sldMkLst>
        <pc:spChg chg="mod">
          <ac:chgData name="Erin V Smith (DHHS)" userId="S::erin.x.smith@safercare.vic.gov.au::a577ba86-87fc-449e-96c7-5445bd494dea" providerId="AD" clId="Web-{929C8932-71D1-EEBD-C919-1E08228E642B}" dt="2023-09-20T06:20:44.814" v="48" actId="20577"/>
          <ac:spMkLst>
            <pc:docMk/>
            <pc:sldMk cId="1736508226" sldId="735"/>
            <ac:spMk id="2" creationId="{654A77C6-7AB1-46A5-A8CB-6BD0EE0B3241}"/>
          </ac:spMkLst>
        </pc:spChg>
        <pc:spChg chg="mod">
          <ac:chgData name="Erin V Smith (DHHS)" userId="S::erin.x.smith@safercare.vic.gov.au::a577ba86-87fc-449e-96c7-5445bd494dea" providerId="AD" clId="Web-{929C8932-71D1-EEBD-C919-1E08228E642B}" dt="2023-09-20T06:20:41.766" v="47" actId="20577"/>
          <ac:spMkLst>
            <pc:docMk/>
            <pc:sldMk cId="1736508226" sldId="735"/>
            <ac:spMk id="3" creationId="{3124B6CD-F506-4914-8021-F89A37A07030}"/>
          </ac:spMkLst>
        </pc:spChg>
      </pc:sldChg>
      <pc:sldChg chg="modSp">
        <pc:chgData name="Erin V Smith (DHHS)" userId="S::erin.x.smith@safercare.vic.gov.au::a577ba86-87fc-449e-96c7-5445bd494dea" providerId="AD" clId="Web-{929C8932-71D1-EEBD-C919-1E08228E642B}" dt="2023-09-20T06:19:37.294" v="33" actId="20577"/>
        <pc:sldMkLst>
          <pc:docMk/>
          <pc:sldMk cId="1252631538" sldId="736"/>
        </pc:sldMkLst>
        <pc:spChg chg="mod">
          <ac:chgData name="Erin V Smith (DHHS)" userId="S::erin.x.smith@safercare.vic.gov.au::a577ba86-87fc-449e-96c7-5445bd494dea" providerId="AD" clId="Web-{929C8932-71D1-EEBD-C919-1E08228E642B}" dt="2023-09-20T06:19:37.294" v="33" actId="20577"/>
          <ac:spMkLst>
            <pc:docMk/>
            <pc:sldMk cId="1252631538" sldId="736"/>
            <ac:spMk id="2" creationId="{8A7499AA-E3DE-47CB-A757-366D0B9A7EB1}"/>
          </ac:spMkLst>
        </pc:spChg>
      </pc:sldChg>
      <pc:sldChg chg="modSp">
        <pc:chgData name="Erin V Smith (DHHS)" userId="S::erin.x.smith@safercare.vic.gov.au::a577ba86-87fc-449e-96c7-5445bd494dea" providerId="AD" clId="Web-{929C8932-71D1-EEBD-C919-1E08228E642B}" dt="2023-09-20T06:19:41.684" v="34" actId="20577"/>
        <pc:sldMkLst>
          <pc:docMk/>
          <pc:sldMk cId="1106261857" sldId="737"/>
        </pc:sldMkLst>
        <pc:spChg chg="mod">
          <ac:chgData name="Erin V Smith (DHHS)" userId="S::erin.x.smith@safercare.vic.gov.au::a577ba86-87fc-449e-96c7-5445bd494dea" providerId="AD" clId="Web-{929C8932-71D1-EEBD-C919-1E08228E642B}" dt="2023-09-20T06:19:41.684" v="34" actId="20577"/>
          <ac:spMkLst>
            <pc:docMk/>
            <pc:sldMk cId="1106261857" sldId="737"/>
            <ac:spMk id="2" creationId="{8A7499AA-E3DE-47CB-A757-366D0B9A7EB1}"/>
          </ac:spMkLst>
        </pc:spChg>
      </pc:sldChg>
      <pc:sldChg chg="modSp">
        <pc:chgData name="Erin V Smith (DHHS)" userId="S::erin.x.smith@safercare.vic.gov.au::a577ba86-87fc-449e-96c7-5445bd494dea" providerId="AD" clId="Web-{929C8932-71D1-EEBD-C919-1E08228E642B}" dt="2023-09-20T06:18:54.822" v="24" actId="20577"/>
        <pc:sldMkLst>
          <pc:docMk/>
          <pc:sldMk cId="663710547" sldId="745"/>
        </pc:sldMkLst>
        <pc:spChg chg="mod">
          <ac:chgData name="Erin V Smith (DHHS)" userId="S::erin.x.smith@safercare.vic.gov.au::a577ba86-87fc-449e-96c7-5445bd494dea" providerId="AD" clId="Web-{929C8932-71D1-EEBD-C919-1E08228E642B}" dt="2023-09-20T06:18:54.822" v="24" actId="20577"/>
          <ac:spMkLst>
            <pc:docMk/>
            <pc:sldMk cId="663710547" sldId="745"/>
            <ac:spMk id="2" creationId="{F824A1B4-472F-496F-A2B4-10A616BB5B29}"/>
          </ac:spMkLst>
        </pc:spChg>
      </pc:sldChg>
      <pc:sldChg chg="modSp">
        <pc:chgData name="Erin V Smith (DHHS)" userId="S::erin.x.smith@safercare.vic.gov.au::a577ba86-87fc-449e-96c7-5445bd494dea" providerId="AD" clId="Web-{929C8932-71D1-EEBD-C919-1E08228E642B}" dt="2023-09-20T06:19:52.466" v="36" actId="20577"/>
        <pc:sldMkLst>
          <pc:docMk/>
          <pc:sldMk cId="3189271708" sldId="747"/>
        </pc:sldMkLst>
        <pc:spChg chg="mod">
          <ac:chgData name="Erin V Smith (DHHS)" userId="S::erin.x.smith@safercare.vic.gov.au::a577ba86-87fc-449e-96c7-5445bd494dea" providerId="AD" clId="Web-{929C8932-71D1-EEBD-C919-1E08228E642B}" dt="2023-09-20T06:19:52.466" v="36" actId="20577"/>
          <ac:spMkLst>
            <pc:docMk/>
            <pc:sldMk cId="3189271708" sldId="747"/>
            <ac:spMk id="2" creationId="{4EBEED84-75E2-499A-9EE5-BA1F7AF7F98B}"/>
          </ac:spMkLst>
        </pc:spChg>
      </pc:sldChg>
      <pc:sldChg chg="del">
        <pc:chgData name="Erin V Smith (DHHS)" userId="S::erin.x.smith@safercare.vic.gov.au::a577ba86-87fc-449e-96c7-5445bd494dea" providerId="AD" clId="Web-{929C8932-71D1-EEBD-C919-1E08228E642B}" dt="2023-09-20T06:11:19.511" v="6"/>
        <pc:sldMkLst>
          <pc:docMk/>
          <pc:sldMk cId="3218493940" sldId="748"/>
        </pc:sldMkLst>
      </pc:sldChg>
      <pc:sldChg chg="del">
        <pc:chgData name="Erin V Smith (DHHS)" userId="S::erin.x.smith@safercare.vic.gov.au::a577ba86-87fc-449e-96c7-5445bd494dea" providerId="AD" clId="Web-{929C8932-71D1-EEBD-C919-1E08228E642B}" dt="2023-09-20T06:11:19.511" v="7"/>
        <pc:sldMkLst>
          <pc:docMk/>
          <pc:sldMk cId="842485112" sldId="749"/>
        </pc:sldMkLst>
      </pc:sldChg>
      <pc:sldChg chg="del">
        <pc:chgData name="Erin V Smith (DHHS)" userId="S::erin.x.smith@safercare.vic.gov.au::a577ba86-87fc-449e-96c7-5445bd494dea" providerId="AD" clId="Web-{929C8932-71D1-EEBD-C919-1E08228E642B}" dt="2023-09-20T06:11:19.511" v="8"/>
        <pc:sldMkLst>
          <pc:docMk/>
          <pc:sldMk cId="3618172480" sldId="750"/>
        </pc:sldMkLst>
      </pc:sldChg>
      <pc:sldChg chg="del">
        <pc:chgData name="Erin V Smith (DHHS)" userId="S::erin.x.smith@safercare.vic.gov.au::a577ba86-87fc-449e-96c7-5445bd494dea" providerId="AD" clId="Web-{929C8932-71D1-EEBD-C919-1E08228E642B}" dt="2023-09-20T06:11:19.511" v="9"/>
        <pc:sldMkLst>
          <pc:docMk/>
          <pc:sldMk cId="256394788" sldId="751"/>
        </pc:sldMkLst>
      </pc:sldChg>
      <pc:sldChg chg="del">
        <pc:chgData name="Erin V Smith (DHHS)" userId="S::erin.x.smith@safercare.vic.gov.au::a577ba86-87fc-449e-96c7-5445bd494dea" providerId="AD" clId="Web-{929C8932-71D1-EEBD-C919-1E08228E642B}" dt="2023-09-20T06:11:19.511" v="10"/>
        <pc:sldMkLst>
          <pc:docMk/>
          <pc:sldMk cId="3997261691" sldId="752"/>
        </pc:sldMkLst>
      </pc:sldChg>
      <pc:sldChg chg="del">
        <pc:chgData name="Erin V Smith (DHHS)" userId="S::erin.x.smith@safercare.vic.gov.au::a577ba86-87fc-449e-96c7-5445bd494dea" providerId="AD" clId="Web-{929C8932-71D1-EEBD-C919-1E08228E642B}" dt="2023-09-20T06:11:19.511" v="11"/>
        <pc:sldMkLst>
          <pc:docMk/>
          <pc:sldMk cId="3854467831" sldId="753"/>
        </pc:sldMkLst>
      </pc:sldChg>
      <pc:sldChg chg="add">
        <pc:chgData name="Erin V Smith (DHHS)" userId="S::erin.x.smith@safercare.vic.gov.au::a577ba86-87fc-449e-96c7-5445bd494dea" providerId="AD" clId="Web-{929C8932-71D1-EEBD-C919-1E08228E642B}" dt="2023-09-20T06:11:14.605" v="0"/>
        <pc:sldMkLst>
          <pc:docMk/>
          <pc:sldMk cId="705419059" sldId="754"/>
        </pc:sldMkLst>
      </pc:sldChg>
      <pc:sldChg chg="add">
        <pc:chgData name="Erin V Smith (DHHS)" userId="S::erin.x.smith@safercare.vic.gov.au::a577ba86-87fc-449e-96c7-5445bd494dea" providerId="AD" clId="Web-{929C8932-71D1-EEBD-C919-1E08228E642B}" dt="2023-09-20T06:11:14.792" v="1"/>
        <pc:sldMkLst>
          <pc:docMk/>
          <pc:sldMk cId="2585578206" sldId="755"/>
        </pc:sldMkLst>
      </pc:sldChg>
      <pc:sldChg chg="add">
        <pc:chgData name="Erin V Smith (DHHS)" userId="S::erin.x.smith@safercare.vic.gov.au::a577ba86-87fc-449e-96c7-5445bd494dea" providerId="AD" clId="Web-{929C8932-71D1-EEBD-C919-1E08228E642B}" dt="2023-09-20T06:11:14.980" v="2"/>
        <pc:sldMkLst>
          <pc:docMk/>
          <pc:sldMk cId="1393377724" sldId="756"/>
        </pc:sldMkLst>
      </pc:sldChg>
      <pc:sldChg chg="add">
        <pc:chgData name="Erin V Smith (DHHS)" userId="S::erin.x.smith@safercare.vic.gov.au::a577ba86-87fc-449e-96c7-5445bd494dea" providerId="AD" clId="Web-{929C8932-71D1-EEBD-C919-1E08228E642B}" dt="2023-09-20T06:11:15.167" v="3"/>
        <pc:sldMkLst>
          <pc:docMk/>
          <pc:sldMk cId="68789568" sldId="757"/>
        </pc:sldMkLst>
      </pc:sldChg>
      <pc:sldChg chg="add">
        <pc:chgData name="Erin V Smith (DHHS)" userId="S::erin.x.smith@safercare.vic.gov.au::a577ba86-87fc-449e-96c7-5445bd494dea" providerId="AD" clId="Web-{929C8932-71D1-EEBD-C919-1E08228E642B}" dt="2023-09-20T06:11:15.355" v="4"/>
        <pc:sldMkLst>
          <pc:docMk/>
          <pc:sldMk cId="4050114529" sldId="758"/>
        </pc:sldMkLst>
      </pc:sldChg>
      <pc:sldChg chg="add del">
        <pc:chgData name="Erin V Smith (DHHS)" userId="S::erin.x.smith@safercare.vic.gov.au::a577ba86-87fc-449e-96c7-5445bd494dea" providerId="AD" clId="Web-{929C8932-71D1-EEBD-C919-1E08228E642B}" dt="2023-09-20T06:56:14.608" v="53"/>
        <pc:sldMkLst>
          <pc:docMk/>
          <pc:sldMk cId="4110914627" sldId="759"/>
        </pc:sldMkLst>
      </pc:sldChg>
      <pc:sldChg chg="add">
        <pc:chgData name="Erin V Smith (DHHS)" userId="S::erin.x.smith@safercare.vic.gov.au::a577ba86-87fc-449e-96c7-5445bd494dea" providerId="AD" clId="Web-{929C8932-71D1-EEBD-C919-1E08228E642B}" dt="2023-09-20T06:20:52.642" v="49"/>
        <pc:sldMkLst>
          <pc:docMk/>
          <pc:sldMk cId="1902523898" sldId="760"/>
        </pc:sldMkLst>
      </pc:sldChg>
      <pc:sldChg chg="add">
        <pc:chgData name="Erin V Smith (DHHS)" userId="S::erin.x.smith@safercare.vic.gov.au::a577ba86-87fc-449e-96c7-5445bd494dea" providerId="AD" clId="Web-{929C8932-71D1-EEBD-C919-1E08228E642B}" dt="2023-09-20T06:20:52.908" v="50"/>
        <pc:sldMkLst>
          <pc:docMk/>
          <pc:sldMk cId="3605044485" sldId="7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1/16/2024</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1/16/2024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4</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9</a:t>
            </a:fld>
            <a:endParaRPr lang="en-US"/>
          </a:p>
        </p:txBody>
      </p:sp>
    </p:spTree>
    <p:extLst>
      <p:ext uri="{BB962C8B-B14F-4D97-AF65-F5344CB8AC3E}">
        <p14:creationId xmlns:p14="http://schemas.microsoft.com/office/powerpoint/2010/main" val="337603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16</a:t>
            </a:fld>
            <a:endParaRPr lang="en-US"/>
          </a:p>
        </p:txBody>
      </p:sp>
    </p:spTree>
    <p:extLst>
      <p:ext uri="{BB962C8B-B14F-4D97-AF65-F5344CB8AC3E}">
        <p14:creationId xmlns:p14="http://schemas.microsoft.com/office/powerpoint/2010/main" val="169506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19</a:t>
            </a:fld>
            <a:endParaRPr lang="en-US"/>
          </a:p>
        </p:txBody>
      </p:sp>
    </p:spTree>
    <p:extLst>
      <p:ext uri="{BB962C8B-B14F-4D97-AF65-F5344CB8AC3E}">
        <p14:creationId xmlns:p14="http://schemas.microsoft.com/office/powerpoint/2010/main" val="217424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20</a:t>
            </a:fld>
            <a:endParaRPr lang="en-US"/>
          </a:p>
        </p:txBody>
      </p:sp>
    </p:spTree>
    <p:extLst>
      <p:ext uri="{BB962C8B-B14F-4D97-AF65-F5344CB8AC3E}">
        <p14:creationId xmlns:p14="http://schemas.microsoft.com/office/powerpoint/2010/main" val="22062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spcAft>
                <a:spcPts val="800"/>
              </a:spcAft>
            </a:pPr>
            <a:b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Recommendation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endParaRPr lang="en-AU" sz="1800">
              <a:effectLst/>
              <a:latin typeface="VIC" panose="00000500000000000000" pitchFamily="2" charset="0"/>
              <a:ea typeface="Times New Roman" panose="02020603050405020304" pitchFamily="18" charset="0"/>
              <a:cs typeface="Arial" panose="020B0604020202020204" pitchFamily="34"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Support health literacy and shared decision-making capability.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Expectant mothers should be provided with tools to make informed decisions about their own care. CCOPMM recommendations have previously focused on improving the functioning of the healthcare system. It is essential to recognise the importance of healthcare literacy on the outcomes of expectant mothers and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Improvements in health literacy is required in: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clinician and consumer awareness of the safety and benefits of vaccination in preventing serious perinatal mortality and morbidity</a:t>
            </a:r>
            <a:endParaRPr lang="en-AU" sz="1800">
              <a:effectLst/>
              <a:latin typeface="Times New Roman" panose="02020603050405020304" pitchFamily="18" charset="0"/>
              <a:ea typeface="Times New Roman" panose="02020603050405020304" pitchFamily="18" charset="0"/>
            </a:endParaRPr>
          </a:p>
          <a:p>
            <a:pPr marL="107065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women’s awareness, during the childbearing years, of accessing early pregnancy care, including awareness of painful abdominal symptoms or bleeding and the consideration of an ectopic pregnancy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for a multimedia program that supports clinicians to communicate effectively and support shared decision making</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to alert consumers to the increased risk of sudden unexpected death in infants when family are sleeping at different locations while on holidays or visiting family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understanding the choices behind ‘free birthing’ and providing education/support.</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a:effectLst/>
                <a:latin typeface="VIC" panose="00000500000000000000" pitchFamily="2" charset="0"/>
                <a:ea typeface="Calibri" panose="020F0502020204030204" pitchFamily="34" charset="0"/>
                <a:cs typeface="Arial" panose="020B0604020202020204" pitchFamily="34" charset="0"/>
              </a:rPr>
            </a:b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21</a:t>
            </a:fld>
            <a:endParaRPr lang="en-US"/>
          </a:p>
        </p:txBody>
      </p:sp>
    </p:spTree>
    <p:extLst>
      <p:ext uri="{BB962C8B-B14F-4D97-AF65-F5344CB8AC3E}">
        <p14:creationId xmlns:p14="http://schemas.microsoft.com/office/powerpoint/2010/main" val="406794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12429E-84F1-4454-9E84-CF1ED96B85E3}" type="slidenum">
              <a:rPr lang="en-US" smtClean="0"/>
              <a:t>23</a:t>
            </a:fld>
            <a:endParaRPr lang="en-US"/>
          </a:p>
        </p:txBody>
      </p:sp>
    </p:spTree>
    <p:extLst>
      <p:ext uri="{BB962C8B-B14F-4D97-AF65-F5344CB8AC3E}">
        <p14:creationId xmlns:p14="http://schemas.microsoft.com/office/powerpoint/2010/main" val="366272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16/01/2024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safercare.vic.gov.au/reports-and-publications/victorias-mothers-babies-and-children-2021-report-and-presentations" TargetMode="External"/><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mailto:ccopmm@safercare.vic.gov.au" TargetMode="External"/><Relationship Id="rId7" Type="http://schemas.openxmlformats.org/officeDocument/2006/relationships/image" Target="../media/image28.png"/><Relationship Id="rId2" Type="http://schemas.openxmlformats.org/officeDocument/2006/relationships/hyperlink" Target="https://www.safercare.vic.gov.au/about/ccopmm"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linkedin.com/company/safercarevic/" TargetMode="External"/><Relationship Id="rId4" Type="http://schemas.openxmlformats.org/officeDocument/2006/relationships/hyperlink" Target="https://twitter.com/safercarevic" TargetMode="Externa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B7E5A-1D96-5DBB-DD9F-5C73C1963E34}"/>
              </a:ext>
            </a:extLst>
          </p:cNvPr>
          <p:cNvPicPr>
            <a:picLocks noChangeAspect="1"/>
          </p:cNvPicPr>
          <p:nvPr/>
        </p:nvPicPr>
        <p:blipFill rotWithShape="1">
          <a:blip r:embed="rId2"/>
          <a:srcRect l="12076"/>
          <a:stretch/>
        </p:blipFill>
        <p:spPr>
          <a:xfrm>
            <a:off x="0" y="-1"/>
            <a:ext cx="9144002" cy="5148264"/>
          </a:xfrm>
          <a:prstGeom prst="rect">
            <a:avLst/>
          </a:prstGeom>
        </p:spPr>
      </p:pic>
      <p:pic>
        <p:nvPicPr>
          <p:cNvPr id="7" name="Picture 6" descr="Text&#10;&#10;Description automatically generated">
            <a:extLst>
              <a:ext uri="{FF2B5EF4-FFF2-40B4-BE49-F238E27FC236}">
                <a16:creationId xmlns:a16="http://schemas.microsoft.com/office/drawing/2014/main" id="{129D522D-F561-4128-AFD6-9382C61F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9" name="Picture 8">
            <a:extLst>
              <a:ext uri="{FF2B5EF4-FFF2-40B4-BE49-F238E27FC236}">
                <a16:creationId xmlns:a16="http://schemas.microsoft.com/office/drawing/2014/main" id="{8CDFE3EA-4FED-4D16-B3E1-75C9FD008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6" name="TextBox 5">
            <a:extLst>
              <a:ext uri="{FF2B5EF4-FFF2-40B4-BE49-F238E27FC236}">
                <a16:creationId xmlns:a16="http://schemas.microsoft.com/office/drawing/2014/main" id="{927B4D7B-944B-49B8-91DE-4C8830F5AFD7}"/>
              </a:ext>
            </a:extLst>
          </p:cNvPr>
          <p:cNvSpPr txBox="1"/>
          <p:nvPr/>
        </p:nvSpPr>
        <p:spPr>
          <a:xfrm>
            <a:off x="433803" y="1964812"/>
            <a:ext cx="7762179" cy="1905073"/>
          </a:xfrm>
          <a:prstGeom prst="rect">
            <a:avLst/>
          </a:prstGeom>
          <a:noFill/>
        </p:spPr>
        <p:txBody>
          <a:bodyPr wrap="square">
            <a:spAutoFit/>
          </a:bodyPr>
          <a:lstStyle/>
          <a:p>
            <a:r>
              <a:rPr lang="en-AU" sz="4050" b="1">
                <a:solidFill>
                  <a:schemeClr val="bg1"/>
                </a:solidFill>
                <a:latin typeface="VIC"/>
              </a:rPr>
              <a:t>Victoria’s mothers, babies and children 2021</a:t>
            </a:r>
          </a:p>
          <a:p>
            <a:r>
              <a:rPr lang="en-US" sz="2800" b="1">
                <a:solidFill>
                  <a:schemeClr val="bg1"/>
                </a:solidFill>
                <a:latin typeface="VIC" panose="00000500000000000000" pitchFamily="2" charset="0"/>
              </a:rPr>
              <a:t>Maternal Mortality and Morbidity</a:t>
            </a:r>
          </a:p>
        </p:txBody>
      </p:sp>
    </p:spTree>
    <p:extLst>
      <p:ext uri="{BB962C8B-B14F-4D97-AF65-F5344CB8AC3E}">
        <p14:creationId xmlns:p14="http://schemas.microsoft.com/office/powerpoint/2010/main" val="322371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684000" y="1728000"/>
            <a:ext cx="7491812" cy="2880000"/>
          </a:xfrm>
        </p:spPr>
        <p:txBody>
          <a:bodyPr vert="horz" lIns="36000" tIns="36000" rIns="36000" bIns="36000" rtlCol="0" anchor="t">
            <a:noAutofit/>
          </a:bodyPr>
          <a:lstStyle/>
          <a:p>
            <a:r>
              <a:rPr lang="en-AU" sz="1800">
                <a:latin typeface="VIC"/>
              </a:rPr>
              <a:t>The incidence of maternal deaths is expressed as the maternal mortality ratio (MMR), which is calculated using direct and indirect deaths combined, and excludes coincidental deaths (AIHW). </a:t>
            </a:r>
          </a:p>
          <a:p>
            <a:r>
              <a:rPr lang="en-AU" sz="1800">
                <a:latin typeface="VIC"/>
              </a:rPr>
              <a:t>This includes direct and indirect deaths that occur during pregnancy or within 42 days of the end of pregnancy.</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latin typeface="VIC"/>
              </a:rPr>
              <a:t>Maternal mortality ratio (MMR)</a:t>
            </a:r>
            <a:br>
              <a:rPr lang="en-AU">
                <a:latin typeface="VIC"/>
              </a:rPr>
            </a:br>
            <a:endParaRPr lang="en-AU">
              <a:latin typeface="VIC"/>
            </a:endParaRPr>
          </a:p>
        </p:txBody>
      </p:sp>
    </p:spTree>
    <p:extLst>
      <p:ext uri="{BB962C8B-B14F-4D97-AF65-F5344CB8AC3E}">
        <p14:creationId xmlns:p14="http://schemas.microsoft.com/office/powerpoint/2010/main" val="85826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684000" y="1782000"/>
            <a:ext cx="7626282" cy="2880000"/>
          </a:xfrm>
        </p:spPr>
        <p:txBody>
          <a:bodyPr vert="horz" lIns="36000" tIns="36000" rIns="36000" bIns="36000" rtlCol="0" anchor="t">
            <a:noAutofit/>
          </a:bodyPr>
          <a:lstStyle/>
          <a:p>
            <a:pPr>
              <a:buClr>
                <a:schemeClr val="tx2"/>
              </a:buClr>
              <a:buSzPct val="120000"/>
            </a:pPr>
            <a:r>
              <a:rPr lang="en-AU" sz="1800">
                <a:latin typeface="VIC"/>
              </a:rPr>
              <a:t>SAMM is measured as an admission to an ICU during pregnancy and up to 42 days after birth.</a:t>
            </a:r>
          </a:p>
          <a:p>
            <a:pPr>
              <a:buClr>
                <a:schemeClr val="tx2"/>
              </a:buClr>
              <a:buSzPct val="120000"/>
            </a:pPr>
            <a:r>
              <a:rPr lang="en-AU" sz="1800">
                <a:latin typeface="VIC"/>
              </a:rPr>
              <a:t>The criteria for ICU admission may vary across hospitals, and not all maternity services in Victoria have direct access to an ICU.</a:t>
            </a:r>
          </a:p>
          <a:p>
            <a:endParaRPr lang="en-AU"/>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latin typeface="VIC"/>
              </a:rPr>
              <a:t>Severe Acute Maternal Morbidity (SAMM)</a:t>
            </a:r>
          </a:p>
        </p:txBody>
      </p:sp>
    </p:spTree>
    <p:extLst>
      <p:ext uri="{BB962C8B-B14F-4D97-AF65-F5344CB8AC3E}">
        <p14:creationId xmlns:p14="http://schemas.microsoft.com/office/powerpoint/2010/main" val="51597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702000" y="830806"/>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VIC"/>
                <a:ea typeface="+mj-ea"/>
                <a:cs typeface="+mj-cs"/>
              </a:rPr>
              <a:t>Trends and comparisons</a:t>
            </a: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32561" y="1470074"/>
            <a:ext cx="8117543" cy="3276332"/>
          </a:xfrm>
          <a:prstGeom prst="rect">
            <a:avLst/>
          </a:prstGeom>
        </p:spPr>
      </p:pic>
    </p:spTree>
    <p:extLst>
      <p:ext uri="{BB962C8B-B14F-4D97-AF65-F5344CB8AC3E}">
        <p14:creationId xmlns:p14="http://schemas.microsoft.com/office/powerpoint/2010/main" val="2171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A1B4-472F-496F-A2B4-10A616BB5B29}"/>
              </a:ext>
            </a:extLst>
          </p:cNvPr>
          <p:cNvSpPr>
            <a:spLocks noGrp="1"/>
          </p:cNvSpPr>
          <p:nvPr>
            <p:ph type="title"/>
          </p:nvPr>
        </p:nvSpPr>
        <p:spPr>
          <a:xfrm>
            <a:off x="682126" y="759734"/>
            <a:ext cx="7740000" cy="720000"/>
          </a:xfrm>
        </p:spPr>
        <p:txBody>
          <a:bodyPr anchor="t">
            <a:normAutofit/>
          </a:bodyPr>
          <a:lstStyle/>
          <a:p>
            <a:r>
              <a:rPr lang="en-AU">
                <a:latin typeface="VIC"/>
              </a:rPr>
              <a:t>Births in 2021 </a:t>
            </a:r>
          </a:p>
        </p:txBody>
      </p:sp>
      <p:pic>
        <p:nvPicPr>
          <p:cNvPr id="3" name="Picture 2">
            <a:extLst>
              <a:ext uri="{FF2B5EF4-FFF2-40B4-BE49-F238E27FC236}">
                <a16:creationId xmlns:a16="http://schemas.microsoft.com/office/drawing/2014/main" id="{032B77C3-5B21-18EA-84BE-52696FCAE63C}"/>
              </a:ext>
            </a:extLst>
          </p:cNvPr>
          <p:cNvPicPr>
            <a:picLocks noChangeAspect="1"/>
          </p:cNvPicPr>
          <p:nvPr/>
        </p:nvPicPr>
        <p:blipFill>
          <a:blip r:embed="rId2"/>
          <a:stretch>
            <a:fillRect/>
          </a:stretch>
        </p:blipFill>
        <p:spPr>
          <a:xfrm>
            <a:off x="623003" y="1365434"/>
            <a:ext cx="7897994" cy="3420821"/>
          </a:xfrm>
          <a:prstGeom prst="rect">
            <a:avLst/>
          </a:prstGeom>
        </p:spPr>
      </p:pic>
    </p:spTree>
    <p:extLst>
      <p:ext uri="{BB962C8B-B14F-4D97-AF65-F5344CB8AC3E}">
        <p14:creationId xmlns:p14="http://schemas.microsoft.com/office/powerpoint/2010/main" val="66371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4377-250D-43AF-BBF1-7CAE69FE91F3}"/>
              </a:ext>
            </a:extLst>
          </p:cNvPr>
          <p:cNvSpPr>
            <a:spLocks noGrp="1"/>
          </p:cNvSpPr>
          <p:nvPr>
            <p:ph type="title"/>
          </p:nvPr>
        </p:nvSpPr>
        <p:spPr>
          <a:xfrm>
            <a:off x="702000" y="750812"/>
            <a:ext cx="7740000" cy="684000"/>
          </a:xfrm>
        </p:spPr>
        <p:txBody>
          <a:bodyPr anchor="t">
            <a:normAutofit/>
          </a:bodyPr>
          <a:lstStyle/>
          <a:p>
            <a:r>
              <a:rPr lang="en-AU" sz="2400">
                <a:latin typeface="VIC"/>
              </a:rPr>
              <a:t>Maternal mortality: 2019 to 2021 </a:t>
            </a:r>
          </a:p>
        </p:txBody>
      </p:sp>
      <p:pic>
        <p:nvPicPr>
          <p:cNvPr id="4" name="Picture 3">
            <a:extLst>
              <a:ext uri="{FF2B5EF4-FFF2-40B4-BE49-F238E27FC236}">
                <a16:creationId xmlns:a16="http://schemas.microsoft.com/office/drawing/2014/main" id="{37237702-97DE-2FBC-4DE8-725F866A91D2}"/>
              </a:ext>
            </a:extLst>
          </p:cNvPr>
          <p:cNvPicPr>
            <a:picLocks noChangeAspect="1"/>
          </p:cNvPicPr>
          <p:nvPr/>
        </p:nvPicPr>
        <p:blipFill>
          <a:blip r:embed="rId2"/>
          <a:stretch>
            <a:fillRect/>
          </a:stretch>
        </p:blipFill>
        <p:spPr>
          <a:xfrm>
            <a:off x="1602948" y="2647660"/>
            <a:ext cx="5282974" cy="2206728"/>
          </a:xfrm>
          <a:prstGeom prst="rect">
            <a:avLst/>
          </a:prstGeom>
        </p:spPr>
      </p:pic>
      <p:pic>
        <p:nvPicPr>
          <p:cNvPr id="3" name="Picture 2">
            <a:extLst>
              <a:ext uri="{FF2B5EF4-FFF2-40B4-BE49-F238E27FC236}">
                <a16:creationId xmlns:a16="http://schemas.microsoft.com/office/drawing/2014/main" id="{CEA8E69E-D667-C87E-74A3-2C5892947470}"/>
              </a:ext>
            </a:extLst>
          </p:cNvPr>
          <p:cNvPicPr>
            <a:picLocks noChangeAspect="1"/>
          </p:cNvPicPr>
          <p:nvPr/>
        </p:nvPicPr>
        <p:blipFill>
          <a:blip r:embed="rId3"/>
          <a:stretch>
            <a:fillRect/>
          </a:stretch>
        </p:blipFill>
        <p:spPr>
          <a:xfrm>
            <a:off x="1602948" y="1327228"/>
            <a:ext cx="5485239" cy="1173374"/>
          </a:xfrm>
          <a:prstGeom prst="rect">
            <a:avLst/>
          </a:prstGeom>
        </p:spPr>
      </p:pic>
    </p:spTree>
    <p:extLst>
      <p:ext uri="{BB962C8B-B14F-4D97-AF65-F5344CB8AC3E}">
        <p14:creationId xmlns:p14="http://schemas.microsoft.com/office/powerpoint/2010/main" val="151446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684000" y="737832"/>
            <a:ext cx="7740000" cy="720000"/>
          </a:xfrm>
        </p:spPr>
        <p:txBody>
          <a:bodyPr anchor="t">
            <a:normAutofit/>
          </a:bodyPr>
          <a:lstStyle/>
          <a:p>
            <a:r>
              <a:rPr lang="en-AU">
                <a:latin typeface="VIC"/>
              </a:rPr>
              <a:t>Maternal mortality ratios: Rolling triennia</a:t>
            </a:r>
          </a:p>
        </p:txBody>
      </p:sp>
      <p:pic>
        <p:nvPicPr>
          <p:cNvPr id="3" name="Picture 2" descr="A graph showing the number of birth rate&#10;&#10;Description automatically generated">
            <a:extLst>
              <a:ext uri="{FF2B5EF4-FFF2-40B4-BE49-F238E27FC236}">
                <a16:creationId xmlns:a16="http://schemas.microsoft.com/office/drawing/2014/main" id="{AA15281D-B928-41C2-8170-4B75EF83B462}"/>
              </a:ext>
            </a:extLst>
          </p:cNvPr>
          <p:cNvPicPr>
            <a:picLocks noChangeAspect="1"/>
          </p:cNvPicPr>
          <p:nvPr/>
        </p:nvPicPr>
        <p:blipFill>
          <a:blip r:embed="rId2"/>
          <a:stretch>
            <a:fillRect/>
          </a:stretch>
        </p:blipFill>
        <p:spPr>
          <a:xfrm>
            <a:off x="634225" y="1457832"/>
            <a:ext cx="7875549" cy="3397147"/>
          </a:xfrm>
          <a:prstGeom prst="rect">
            <a:avLst/>
          </a:prstGeom>
        </p:spPr>
      </p:pic>
    </p:spTree>
    <p:extLst>
      <p:ext uri="{BB962C8B-B14F-4D97-AF65-F5344CB8AC3E}">
        <p14:creationId xmlns:p14="http://schemas.microsoft.com/office/powerpoint/2010/main" val="410980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a:xfrm>
            <a:off x="684000" y="758806"/>
            <a:ext cx="7740000" cy="828000"/>
          </a:xfrm>
        </p:spPr>
        <p:txBody>
          <a:bodyPr/>
          <a:lstStyle/>
          <a:p>
            <a:r>
              <a:rPr lang="en-AU">
                <a:latin typeface="VIC"/>
              </a:rPr>
              <a:t>Severe Acute Maternal Morbidity (SAMM) in 2021</a:t>
            </a:r>
          </a:p>
        </p:txBody>
      </p:sp>
      <p:pic>
        <p:nvPicPr>
          <p:cNvPr id="3" name="Picture 2" descr="A screenshot of a monitor&#10;&#10;Description automatically generated">
            <a:extLst>
              <a:ext uri="{FF2B5EF4-FFF2-40B4-BE49-F238E27FC236}">
                <a16:creationId xmlns:a16="http://schemas.microsoft.com/office/drawing/2014/main" id="{7E436120-5536-B5FD-C1CE-E130B9B640E7}"/>
              </a:ext>
            </a:extLst>
          </p:cNvPr>
          <p:cNvPicPr>
            <a:picLocks noChangeAspect="1"/>
          </p:cNvPicPr>
          <p:nvPr/>
        </p:nvPicPr>
        <p:blipFill>
          <a:blip r:embed="rId3"/>
          <a:stretch>
            <a:fillRect/>
          </a:stretch>
        </p:blipFill>
        <p:spPr>
          <a:xfrm>
            <a:off x="720000" y="1312358"/>
            <a:ext cx="7622142" cy="1580016"/>
          </a:xfrm>
          <a:prstGeom prst="rect">
            <a:avLst/>
          </a:prstGeom>
        </p:spPr>
      </p:pic>
      <p:pic>
        <p:nvPicPr>
          <p:cNvPr id="4" name="Picture 3" descr="A close-up of a sign&#10;&#10;Description automatically generated">
            <a:extLst>
              <a:ext uri="{FF2B5EF4-FFF2-40B4-BE49-F238E27FC236}">
                <a16:creationId xmlns:a16="http://schemas.microsoft.com/office/drawing/2014/main" id="{2F5312AE-540B-1863-74E9-81D7185CF5D5}"/>
              </a:ext>
            </a:extLst>
          </p:cNvPr>
          <p:cNvPicPr>
            <a:picLocks noChangeAspect="1"/>
          </p:cNvPicPr>
          <p:nvPr/>
        </p:nvPicPr>
        <p:blipFill rotWithShape="1">
          <a:blip r:embed="rId4"/>
          <a:srcRect l="-1" r="1037"/>
          <a:stretch/>
        </p:blipFill>
        <p:spPr>
          <a:xfrm>
            <a:off x="740166" y="2974867"/>
            <a:ext cx="3831834" cy="1604784"/>
          </a:xfrm>
          <a:prstGeom prst="rect">
            <a:avLst/>
          </a:prstGeom>
        </p:spPr>
      </p:pic>
      <p:pic>
        <p:nvPicPr>
          <p:cNvPr id="5" name="Picture 4">
            <a:extLst>
              <a:ext uri="{FF2B5EF4-FFF2-40B4-BE49-F238E27FC236}">
                <a16:creationId xmlns:a16="http://schemas.microsoft.com/office/drawing/2014/main" id="{104CDDFD-9A4E-E6D3-C93E-8B5DC6629811}"/>
              </a:ext>
            </a:extLst>
          </p:cNvPr>
          <p:cNvPicPr>
            <a:picLocks noChangeAspect="1"/>
          </p:cNvPicPr>
          <p:nvPr/>
        </p:nvPicPr>
        <p:blipFill>
          <a:blip r:embed="rId5"/>
          <a:stretch>
            <a:fillRect/>
          </a:stretch>
        </p:blipFill>
        <p:spPr>
          <a:xfrm>
            <a:off x="4632340" y="2974867"/>
            <a:ext cx="3709802" cy="1574175"/>
          </a:xfrm>
          <a:prstGeom prst="rect">
            <a:avLst/>
          </a:prstGeom>
        </p:spPr>
      </p:pic>
    </p:spTree>
    <p:extLst>
      <p:ext uri="{BB962C8B-B14F-4D97-AF65-F5344CB8AC3E}">
        <p14:creationId xmlns:p14="http://schemas.microsoft.com/office/powerpoint/2010/main" val="420650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33B3-9CE6-4BA2-9A47-E7E159973139}"/>
              </a:ext>
            </a:extLst>
          </p:cNvPr>
          <p:cNvSpPr>
            <a:spLocks noGrp="1"/>
          </p:cNvSpPr>
          <p:nvPr>
            <p:ph type="title"/>
          </p:nvPr>
        </p:nvSpPr>
        <p:spPr>
          <a:xfrm>
            <a:off x="708724" y="752082"/>
            <a:ext cx="7951182" cy="828000"/>
          </a:xfrm>
        </p:spPr>
        <p:txBody>
          <a:bodyPr anchor="t">
            <a:noAutofit/>
          </a:bodyPr>
          <a:lstStyle/>
          <a:p>
            <a:r>
              <a:rPr lang="en-AU">
                <a:latin typeface="VIC"/>
              </a:rPr>
              <a:t>Proportion of maternal ICU admissions by region of birth compared with all women who gave birth, 2021</a:t>
            </a:r>
          </a:p>
        </p:txBody>
      </p:sp>
      <p:pic>
        <p:nvPicPr>
          <p:cNvPr id="3" name="Picture 2" descr="A graph of a number of women&#10;&#10;Description automatically generated">
            <a:extLst>
              <a:ext uri="{FF2B5EF4-FFF2-40B4-BE49-F238E27FC236}">
                <a16:creationId xmlns:a16="http://schemas.microsoft.com/office/drawing/2014/main" id="{27AD5C84-1045-01A8-2956-8919EE752FA4}"/>
              </a:ext>
            </a:extLst>
          </p:cNvPr>
          <p:cNvPicPr>
            <a:picLocks noChangeAspect="1"/>
          </p:cNvPicPr>
          <p:nvPr/>
        </p:nvPicPr>
        <p:blipFill>
          <a:blip r:embed="rId2"/>
          <a:stretch>
            <a:fillRect/>
          </a:stretch>
        </p:blipFill>
        <p:spPr>
          <a:xfrm>
            <a:off x="651180" y="1580082"/>
            <a:ext cx="7834958" cy="3388606"/>
          </a:xfrm>
          <a:prstGeom prst="rect">
            <a:avLst/>
          </a:prstGeom>
        </p:spPr>
      </p:pic>
    </p:spTree>
    <p:extLst>
      <p:ext uri="{BB962C8B-B14F-4D97-AF65-F5344CB8AC3E}">
        <p14:creationId xmlns:p14="http://schemas.microsoft.com/office/powerpoint/2010/main" val="30462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FBE0-D95A-43BF-9CF2-513372805DE4}"/>
              </a:ext>
            </a:extLst>
          </p:cNvPr>
          <p:cNvSpPr>
            <a:spLocks noGrp="1"/>
          </p:cNvSpPr>
          <p:nvPr>
            <p:ph type="title"/>
          </p:nvPr>
        </p:nvSpPr>
        <p:spPr>
          <a:xfrm>
            <a:off x="222054" y="750123"/>
            <a:ext cx="8699891" cy="720000"/>
          </a:xfrm>
        </p:spPr>
        <p:txBody>
          <a:bodyPr anchor="t">
            <a:noAutofit/>
          </a:bodyPr>
          <a:lstStyle/>
          <a:p>
            <a:r>
              <a:rPr lang="en-AU">
                <a:latin typeface="VIC"/>
              </a:rPr>
              <a:t>Proportion of maternal ICU admissions by BMI categories compared with all women who gave birth, 2021</a:t>
            </a:r>
          </a:p>
        </p:txBody>
      </p:sp>
      <p:pic>
        <p:nvPicPr>
          <p:cNvPr id="3" name="Picture 2" descr="A graph of pink and white bars&#10;&#10;Description automatically generated">
            <a:extLst>
              <a:ext uri="{FF2B5EF4-FFF2-40B4-BE49-F238E27FC236}">
                <a16:creationId xmlns:a16="http://schemas.microsoft.com/office/drawing/2014/main" id="{1DF69EE8-9924-0E8C-B6EF-0BEF4D448A3B}"/>
              </a:ext>
            </a:extLst>
          </p:cNvPr>
          <p:cNvPicPr>
            <a:picLocks noChangeAspect="1"/>
          </p:cNvPicPr>
          <p:nvPr/>
        </p:nvPicPr>
        <p:blipFill>
          <a:blip r:embed="rId2"/>
          <a:stretch>
            <a:fillRect/>
          </a:stretch>
        </p:blipFill>
        <p:spPr>
          <a:xfrm>
            <a:off x="421010" y="1730245"/>
            <a:ext cx="7432071" cy="3216826"/>
          </a:xfrm>
          <a:prstGeom prst="rect">
            <a:avLst/>
          </a:prstGeom>
        </p:spPr>
      </p:pic>
    </p:spTree>
    <p:extLst>
      <p:ext uri="{BB962C8B-B14F-4D97-AF65-F5344CB8AC3E}">
        <p14:creationId xmlns:p14="http://schemas.microsoft.com/office/powerpoint/2010/main" val="337708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a:xfrm>
            <a:off x="684000" y="758806"/>
            <a:ext cx="7673347" cy="666582"/>
          </a:xfrm>
        </p:spPr>
        <p:txBody>
          <a:bodyPr/>
          <a:lstStyle/>
          <a:p>
            <a:r>
              <a:rPr lang="en-AU">
                <a:latin typeface="VIC"/>
              </a:rPr>
              <a:t>Birth Outcomes (SAMM cases) in 2021</a:t>
            </a:r>
          </a:p>
        </p:txBody>
      </p:sp>
      <p:pic>
        <p:nvPicPr>
          <p:cNvPr id="7" name="Picture 6">
            <a:extLst>
              <a:ext uri="{FF2B5EF4-FFF2-40B4-BE49-F238E27FC236}">
                <a16:creationId xmlns:a16="http://schemas.microsoft.com/office/drawing/2014/main" id="{AC6978FC-866E-8AA6-74C8-8A8D2659C8DE}"/>
              </a:ext>
            </a:extLst>
          </p:cNvPr>
          <p:cNvPicPr>
            <a:picLocks noChangeAspect="1"/>
          </p:cNvPicPr>
          <p:nvPr/>
        </p:nvPicPr>
        <p:blipFill>
          <a:blip r:embed="rId3"/>
          <a:stretch>
            <a:fillRect/>
          </a:stretch>
        </p:blipFill>
        <p:spPr>
          <a:xfrm>
            <a:off x="287380" y="1924205"/>
            <a:ext cx="2349672" cy="1990187"/>
          </a:xfrm>
          <a:prstGeom prst="rect">
            <a:avLst/>
          </a:prstGeom>
        </p:spPr>
      </p:pic>
      <p:pic>
        <p:nvPicPr>
          <p:cNvPr id="9" name="Picture 8">
            <a:extLst>
              <a:ext uri="{FF2B5EF4-FFF2-40B4-BE49-F238E27FC236}">
                <a16:creationId xmlns:a16="http://schemas.microsoft.com/office/drawing/2014/main" id="{E38DD062-A93E-6CF2-029B-FA587327292D}"/>
              </a:ext>
            </a:extLst>
          </p:cNvPr>
          <p:cNvPicPr>
            <a:picLocks noChangeAspect="1"/>
          </p:cNvPicPr>
          <p:nvPr/>
        </p:nvPicPr>
        <p:blipFill>
          <a:blip r:embed="rId4"/>
          <a:stretch>
            <a:fillRect/>
          </a:stretch>
        </p:blipFill>
        <p:spPr>
          <a:xfrm>
            <a:off x="2895876" y="1235788"/>
            <a:ext cx="2349672" cy="1994611"/>
          </a:xfrm>
          <a:prstGeom prst="rect">
            <a:avLst/>
          </a:prstGeom>
        </p:spPr>
      </p:pic>
      <p:pic>
        <p:nvPicPr>
          <p:cNvPr id="11" name="Picture 10">
            <a:extLst>
              <a:ext uri="{FF2B5EF4-FFF2-40B4-BE49-F238E27FC236}">
                <a16:creationId xmlns:a16="http://schemas.microsoft.com/office/drawing/2014/main" id="{FAEEE3E9-2D72-6A4E-6D4C-E2130F452CF5}"/>
              </a:ext>
            </a:extLst>
          </p:cNvPr>
          <p:cNvPicPr>
            <a:picLocks noChangeAspect="1"/>
          </p:cNvPicPr>
          <p:nvPr/>
        </p:nvPicPr>
        <p:blipFill>
          <a:blip r:embed="rId5"/>
          <a:stretch>
            <a:fillRect/>
          </a:stretch>
        </p:blipFill>
        <p:spPr>
          <a:xfrm>
            <a:off x="5311226" y="1235788"/>
            <a:ext cx="3200693" cy="1338343"/>
          </a:xfrm>
          <a:prstGeom prst="rect">
            <a:avLst/>
          </a:prstGeom>
        </p:spPr>
      </p:pic>
      <p:pic>
        <p:nvPicPr>
          <p:cNvPr id="13" name="Picture 12">
            <a:extLst>
              <a:ext uri="{FF2B5EF4-FFF2-40B4-BE49-F238E27FC236}">
                <a16:creationId xmlns:a16="http://schemas.microsoft.com/office/drawing/2014/main" id="{A2107DF9-A4E5-0918-F9BF-F2911638FB70}"/>
              </a:ext>
            </a:extLst>
          </p:cNvPr>
          <p:cNvPicPr>
            <a:picLocks noChangeAspect="1"/>
          </p:cNvPicPr>
          <p:nvPr/>
        </p:nvPicPr>
        <p:blipFill>
          <a:blip r:embed="rId6"/>
          <a:stretch>
            <a:fillRect/>
          </a:stretch>
        </p:blipFill>
        <p:spPr>
          <a:xfrm>
            <a:off x="5400120" y="2919299"/>
            <a:ext cx="3217718" cy="1338343"/>
          </a:xfrm>
          <a:prstGeom prst="rect">
            <a:avLst/>
          </a:prstGeom>
        </p:spPr>
      </p:pic>
    </p:spTree>
    <p:extLst>
      <p:ext uri="{BB962C8B-B14F-4D97-AF65-F5344CB8AC3E}">
        <p14:creationId xmlns:p14="http://schemas.microsoft.com/office/powerpoint/2010/main" val="125263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745335" y="1444038"/>
            <a:ext cx="7740000" cy="2880000"/>
          </a:xfrm>
        </p:spPr>
        <p:txBody>
          <a:bodyPr/>
          <a:lstStyle/>
          <a:p>
            <a:pPr marL="0" lvl="2" indent="0">
              <a:buNone/>
            </a:pPr>
            <a:r>
              <a:rPr lang="en-AU" sz="1800">
                <a:latin typeface="VIC" panose="00000500000000000000" pitchFamily="2" charset="0"/>
              </a:rPr>
              <a:t>The Consultative Council on Obstetric and Paediatric Mortality and Morbidity (CCOPMM) is a statutory authority appointed by the Minister for Health.</a:t>
            </a:r>
          </a:p>
          <a:p>
            <a:r>
              <a:rPr lang="en-AU" sz="1800">
                <a:latin typeface="VIC" panose="00000500000000000000" pitchFamily="2" charset="0"/>
              </a:rPr>
              <a:t>Chair: Professor Mark Umstad AM</a:t>
            </a:r>
          </a:p>
          <a:p>
            <a:r>
              <a:rPr lang="en-AU" sz="1800">
                <a:latin typeface="VIC" panose="00000500000000000000" pitchFamily="2" charset="0"/>
              </a:rPr>
              <a:t>Operates under the </a:t>
            </a:r>
            <a:r>
              <a:rPr lang="en-AU" sz="1800" i="1">
                <a:latin typeface="VIC" panose="00000500000000000000" pitchFamily="2" charset="0"/>
              </a:rPr>
              <a:t>Public Health and Wellbeing Act 2008</a:t>
            </a:r>
          </a:p>
          <a:p>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latin typeface="VIC" panose="00000500000000000000" pitchFamily="2" charset="0"/>
              </a:rPr>
              <a:t>About CCOPMM</a:t>
            </a:r>
            <a:br>
              <a:rPr lang="en-AU">
                <a:latin typeface="VIC" panose="00000500000000000000" pitchFamily="2" charset="0"/>
              </a:rPr>
            </a:br>
            <a:endParaRPr lang="en-AU">
              <a:latin typeface="VIC" panose="00000500000000000000" pitchFamily="2" charset="0"/>
            </a:endParaRPr>
          </a:p>
        </p:txBody>
      </p:sp>
      <p:pic>
        <p:nvPicPr>
          <p:cNvPr id="5" name="Picture 4">
            <a:extLst>
              <a:ext uri="{FF2B5EF4-FFF2-40B4-BE49-F238E27FC236}">
                <a16:creationId xmlns:a16="http://schemas.microsoft.com/office/drawing/2014/main" id="{33A445DB-52A1-4636-F848-529F74A84FFC}"/>
              </a:ext>
            </a:extLst>
          </p:cNvPr>
          <p:cNvPicPr>
            <a:picLocks noChangeAspect="1"/>
          </p:cNvPicPr>
          <p:nvPr/>
        </p:nvPicPr>
        <p:blipFill rotWithShape="1">
          <a:blip r:embed="rId2"/>
          <a:srcRect t="2811" b="3123"/>
          <a:stretch/>
        </p:blipFill>
        <p:spPr>
          <a:xfrm>
            <a:off x="7542522" y="2443672"/>
            <a:ext cx="1258578" cy="1682462"/>
          </a:xfrm>
          <a:prstGeom prst="rect">
            <a:avLst/>
          </a:prstGeom>
          <a:ln>
            <a:noFill/>
          </a:ln>
        </p:spPr>
      </p:pic>
      <p:pic>
        <p:nvPicPr>
          <p:cNvPr id="9" name="Picture 8">
            <a:extLst>
              <a:ext uri="{FF2B5EF4-FFF2-40B4-BE49-F238E27FC236}">
                <a16:creationId xmlns:a16="http://schemas.microsoft.com/office/drawing/2014/main" id="{0243057C-931C-89FE-6073-12604795E8AE}"/>
              </a:ext>
            </a:extLst>
          </p:cNvPr>
          <p:cNvPicPr>
            <a:picLocks noChangeAspect="1"/>
          </p:cNvPicPr>
          <p:nvPr/>
        </p:nvPicPr>
        <p:blipFill>
          <a:blip r:embed="rId3"/>
          <a:stretch>
            <a:fillRect/>
          </a:stretch>
        </p:blipFill>
        <p:spPr>
          <a:xfrm>
            <a:off x="6585199" y="3275994"/>
            <a:ext cx="1258578" cy="1801267"/>
          </a:xfrm>
          <a:prstGeom prst="rect">
            <a:avLst/>
          </a:prstGeom>
        </p:spPr>
      </p:pic>
    </p:spTree>
    <p:extLst>
      <p:ext uri="{BB962C8B-B14F-4D97-AF65-F5344CB8AC3E}">
        <p14:creationId xmlns:p14="http://schemas.microsoft.com/office/powerpoint/2010/main" val="405011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a:xfrm>
            <a:off x="684000" y="758806"/>
            <a:ext cx="7740000" cy="828000"/>
          </a:xfrm>
        </p:spPr>
        <p:txBody>
          <a:bodyPr/>
          <a:lstStyle/>
          <a:p>
            <a:r>
              <a:rPr lang="en-AU">
                <a:latin typeface="VIC"/>
              </a:rPr>
              <a:t>Covid-19 (SAMM cases) in 2021</a:t>
            </a:r>
          </a:p>
        </p:txBody>
      </p:sp>
      <p:pic>
        <p:nvPicPr>
          <p:cNvPr id="4" name="Picture 3">
            <a:extLst>
              <a:ext uri="{FF2B5EF4-FFF2-40B4-BE49-F238E27FC236}">
                <a16:creationId xmlns:a16="http://schemas.microsoft.com/office/drawing/2014/main" id="{1FB3655C-D78A-BB86-7FDC-C8C5C54A4BBB}"/>
              </a:ext>
            </a:extLst>
          </p:cNvPr>
          <p:cNvPicPr>
            <a:picLocks noChangeAspect="1"/>
          </p:cNvPicPr>
          <p:nvPr/>
        </p:nvPicPr>
        <p:blipFill>
          <a:blip r:embed="rId3"/>
          <a:stretch>
            <a:fillRect/>
          </a:stretch>
        </p:blipFill>
        <p:spPr>
          <a:xfrm>
            <a:off x="628560" y="1231276"/>
            <a:ext cx="5237668" cy="2195253"/>
          </a:xfrm>
          <a:prstGeom prst="rect">
            <a:avLst/>
          </a:prstGeom>
        </p:spPr>
      </p:pic>
      <p:pic>
        <p:nvPicPr>
          <p:cNvPr id="6" name="Picture 5">
            <a:extLst>
              <a:ext uri="{FF2B5EF4-FFF2-40B4-BE49-F238E27FC236}">
                <a16:creationId xmlns:a16="http://schemas.microsoft.com/office/drawing/2014/main" id="{AA949E8F-3B5F-9DDD-0137-9C3416B09115}"/>
              </a:ext>
            </a:extLst>
          </p:cNvPr>
          <p:cNvPicPr>
            <a:picLocks noChangeAspect="1"/>
          </p:cNvPicPr>
          <p:nvPr/>
        </p:nvPicPr>
        <p:blipFill>
          <a:blip r:embed="rId4"/>
          <a:stretch>
            <a:fillRect/>
          </a:stretch>
        </p:blipFill>
        <p:spPr>
          <a:xfrm>
            <a:off x="6115828" y="1172806"/>
            <a:ext cx="2789379" cy="2388651"/>
          </a:xfrm>
          <a:prstGeom prst="rect">
            <a:avLst/>
          </a:prstGeom>
        </p:spPr>
      </p:pic>
      <p:pic>
        <p:nvPicPr>
          <p:cNvPr id="8" name="Picture 7">
            <a:extLst>
              <a:ext uri="{FF2B5EF4-FFF2-40B4-BE49-F238E27FC236}">
                <a16:creationId xmlns:a16="http://schemas.microsoft.com/office/drawing/2014/main" id="{B61E2FE2-245E-C784-46F5-E5E308732D37}"/>
              </a:ext>
            </a:extLst>
          </p:cNvPr>
          <p:cNvPicPr>
            <a:picLocks noChangeAspect="1"/>
          </p:cNvPicPr>
          <p:nvPr/>
        </p:nvPicPr>
        <p:blipFill>
          <a:blip r:embed="rId5"/>
          <a:stretch>
            <a:fillRect/>
          </a:stretch>
        </p:blipFill>
        <p:spPr>
          <a:xfrm>
            <a:off x="556253" y="3695928"/>
            <a:ext cx="5829890" cy="1239970"/>
          </a:xfrm>
          <a:prstGeom prst="rect">
            <a:avLst/>
          </a:prstGeom>
        </p:spPr>
      </p:pic>
    </p:spTree>
    <p:extLst>
      <p:ext uri="{BB962C8B-B14F-4D97-AF65-F5344CB8AC3E}">
        <p14:creationId xmlns:p14="http://schemas.microsoft.com/office/powerpoint/2010/main" val="110626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687055" y="937452"/>
            <a:ext cx="7771145" cy="3298372"/>
          </a:xfrm>
        </p:spPr>
        <p:txBody>
          <a:bodyPr vert="horz" lIns="36000" tIns="36000" rIns="36000" bIns="36000" rtlCol="0" anchor="t">
            <a:noAutofit/>
          </a:bodyPr>
          <a:lstStyle/>
          <a:p>
            <a:pPr algn="just">
              <a:lnSpc>
                <a:spcPts val="1400"/>
              </a:lnSpc>
              <a:spcBef>
                <a:spcPts val="800"/>
              </a:spcBef>
              <a:spcAft>
                <a:spcPts val="600"/>
              </a:spcAft>
            </a:pPr>
            <a:endParaRPr lang="en-AU" b="1">
              <a:effectLst/>
              <a:latin typeface="VIC"/>
              <a:ea typeface="Times New Roman" panose="02020603050405020304" pitchFamily="18" charset="0"/>
              <a:cs typeface="Arial" panose="020B0604020202020204" pitchFamily="34" charset="0"/>
            </a:endParaRPr>
          </a:p>
          <a:p>
            <a:pPr>
              <a:lnSpc>
                <a:spcPct val="95000"/>
              </a:lnSpc>
              <a:spcBef>
                <a:spcPct val="0"/>
              </a:spcBef>
              <a:spcAft>
                <a:spcPts val="3000"/>
              </a:spcAft>
            </a:pPr>
            <a:r>
              <a:rPr lang="fr-FR" sz="2400" b="1" i="0" kern="1200" baseline="0">
                <a:solidFill>
                  <a:schemeClr val="tx2"/>
                </a:solidFill>
                <a:latin typeface="VIC"/>
                <a:ea typeface="+mj-ea"/>
                <a:cs typeface="+mj-cs"/>
              </a:rPr>
              <a:t>CCOPMM </a:t>
            </a:r>
            <a:r>
              <a:rPr lang="fr-FR" sz="2400" b="1">
                <a:solidFill>
                  <a:schemeClr val="tx2"/>
                </a:solidFill>
                <a:latin typeface="VIC"/>
                <a:ea typeface="+mj-ea"/>
                <a:cs typeface="+mj-cs"/>
              </a:rPr>
              <a:t>Recommandation</a:t>
            </a:r>
            <a:r>
              <a:rPr lang="fr-FR" sz="2400" b="1" i="0" kern="1200" baseline="0">
                <a:solidFill>
                  <a:schemeClr val="tx2"/>
                </a:solidFill>
                <a:latin typeface="VIC"/>
                <a:ea typeface="+mj-ea"/>
                <a:cs typeface="+mj-cs"/>
              </a:rPr>
              <a:t>: Maternal</a:t>
            </a:r>
            <a:r>
              <a:rPr lang="fr-FR" sz="2400" b="1">
                <a:solidFill>
                  <a:schemeClr val="tx2"/>
                </a:solidFill>
                <a:latin typeface="VIC"/>
                <a:ea typeface="+mj-ea"/>
                <a:cs typeface="+mj-cs"/>
              </a:rPr>
              <a:t> </a:t>
            </a:r>
            <a:endParaRPr lang="fr-FR" sz="2400" b="1" i="0" kern="1200" baseline="0">
              <a:solidFill>
                <a:schemeClr val="tx2"/>
              </a:solidFill>
              <a:latin typeface="VIC"/>
              <a:ea typeface="+mj-ea"/>
              <a:cs typeface="+mj-cs"/>
            </a:endParaRPr>
          </a:p>
          <a:p>
            <a:pPr algn="just">
              <a:lnSpc>
                <a:spcPts val="1400"/>
              </a:lnSpc>
              <a:spcBef>
                <a:spcPts val="800"/>
              </a:spcBef>
              <a:spcAft>
                <a:spcPts val="800"/>
              </a:spcAft>
            </a:pPr>
            <a:r>
              <a:rPr lang="en-AU" sz="1800">
                <a:solidFill>
                  <a:srgbClr val="000000"/>
                </a:solidFill>
                <a:effectLst/>
                <a:latin typeface="VIC" panose="00000500000000000000" pitchFamily="2" charset="0"/>
                <a:ea typeface="MS PGothic"/>
                <a:cs typeface="Arial"/>
              </a:rPr>
              <a:t>Support Health Literacy and Shared Decision-Making Capability </a:t>
            </a:r>
            <a:endParaRPr lang="en-AU" sz="1800">
              <a:effectLst/>
              <a:latin typeface="VIC" panose="00000500000000000000" pitchFamily="2" charset="0"/>
              <a:ea typeface="MS PGothic"/>
              <a:cs typeface="Arial"/>
            </a:endParaRPr>
          </a:p>
          <a:p>
            <a:pPr algn="just">
              <a:lnSpc>
                <a:spcPct val="100000"/>
              </a:lnSpc>
              <a:spcBef>
                <a:spcPts val="800"/>
              </a:spcBef>
              <a:spcAft>
                <a:spcPts val="800"/>
              </a:spcAft>
            </a:pPr>
            <a:r>
              <a:rPr lang="en-AU" sz="1800">
                <a:effectLst/>
                <a:latin typeface="VIC" panose="00000500000000000000" pitchFamily="2" charset="0"/>
                <a:ea typeface="Times New Roman" panose="02020603050405020304" pitchFamily="18" charset="0"/>
                <a:cs typeface="Arial"/>
              </a:rPr>
              <a:t>Expectant mothers should be provided with the tools required to make informed decisions about their own care. CCOPMM recommendations have previously focused on improving the functioning of the healthcare system. It is essential to recognise the importance of health care literacy on the outcomes of expectant mothers and families.</a:t>
            </a:r>
            <a:r>
              <a:rPr lang="en-AU" sz="1800">
                <a:latin typeface="VIC" panose="00000500000000000000" pitchFamily="2" charset="0"/>
                <a:ea typeface="Times New Roman" panose="02020603050405020304" pitchFamily="18" charset="0"/>
                <a:cs typeface="Arial"/>
              </a:rPr>
              <a:t> </a:t>
            </a:r>
            <a:endParaRPr lang="en-AU" sz="1800">
              <a:effectLst/>
              <a:latin typeface="VIC" panose="00000500000000000000" pitchFamily="2" charset="0"/>
              <a:ea typeface="MS PGothic" panose="020B0600070205080204" pitchFamily="34" charset="-128"/>
              <a:cs typeface="Arial" panose="020B0604020202020204" pitchFamily="34" charset="0"/>
            </a:endParaRPr>
          </a:p>
          <a:p>
            <a:pPr marL="0" lvl="2" indent="0">
              <a:buNone/>
              <a:tabLst>
                <a:tab pos="457200" algn="l"/>
              </a:tabLst>
            </a:pPr>
            <a:endParaRPr lang="en-AU" sz="1800"/>
          </a:p>
        </p:txBody>
      </p:sp>
    </p:spTree>
    <p:extLst>
      <p:ext uri="{BB962C8B-B14F-4D97-AF65-F5344CB8AC3E}">
        <p14:creationId xmlns:p14="http://schemas.microsoft.com/office/powerpoint/2010/main" val="318927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724411" y="1858423"/>
            <a:ext cx="7290214" cy="637776"/>
          </a:xfrm>
        </p:spPr>
        <p:txBody>
          <a:bodyPr anchor="b">
            <a:normAutofit/>
          </a:bodyPr>
          <a:lstStyle/>
          <a:p>
            <a:pPr algn="l"/>
            <a:r>
              <a:rPr lang="en-AU" sz="2400">
                <a:effectLst>
                  <a:glow rad="38100">
                    <a:schemeClr val="bg1">
                      <a:lumMod val="65000"/>
                      <a:lumOff val="35000"/>
                      <a:alpha val="50000"/>
                    </a:schemeClr>
                  </a:glow>
                </a:effectLst>
                <a:latin typeface="VIC"/>
              </a:rPr>
              <a:t>Good practice points</a:t>
            </a:r>
          </a:p>
        </p:txBody>
      </p:sp>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24411" y="2720418"/>
            <a:ext cx="7695178" cy="1805049"/>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algn="l"/>
            <a:r>
              <a:rPr lang="en-AU" sz="1800" dirty="0">
                <a:latin typeface="VIC"/>
              </a:rPr>
              <a:t>Good practice points </a:t>
            </a:r>
            <a:r>
              <a:rPr lang="en-AU" sz="1800" dirty="0">
                <a:solidFill>
                  <a:srgbClr val="FF0000"/>
                </a:solidFill>
                <a:latin typeface="VIC"/>
              </a:rPr>
              <a:t>(</a:t>
            </a:r>
            <a:r>
              <a:rPr lang="en-AU" sz="1800">
                <a:solidFill>
                  <a:srgbClr val="FF0000"/>
                </a:solidFill>
                <a:latin typeface="VIC"/>
              </a:rPr>
              <a:t>GPPs)</a:t>
            </a:r>
            <a:r>
              <a:rPr lang="en-AU" sz="1800" dirty="0">
                <a:solidFill>
                  <a:srgbClr val="FF0000"/>
                </a:solidFill>
                <a:latin typeface="VIC"/>
              </a:rPr>
              <a:t> </a:t>
            </a:r>
            <a:r>
              <a:rPr lang="en-AU" sz="1800">
                <a:latin typeface="VIC"/>
              </a:rPr>
              <a:t>reflect </a:t>
            </a:r>
            <a:r>
              <a:rPr lang="en-AU" sz="1800" dirty="0">
                <a:latin typeface="VIC"/>
              </a:rPr>
              <a:t>the findings of CCOPMM’s review of all cases of maternal, perinatal and paediatric mortality, and severe acute maternal morbidity in a reporting year</a:t>
            </a:r>
          </a:p>
          <a:p>
            <a:pPr algn="l"/>
            <a:r>
              <a:rPr lang="en-AU" sz="1800" dirty="0">
                <a:latin typeface="VIC"/>
              </a:rPr>
              <a:t>They are designed to guide local improvements in clinical performance and can relate to our </a:t>
            </a:r>
            <a:r>
              <a:rPr lang="en-AU" sz="1800" b="1" dirty="0">
                <a:latin typeface="VIC"/>
              </a:rPr>
              <a:t>clinical care and/or the system or service we work in.</a:t>
            </a:r>
            <a:endParaRPr lang="en-AU" sz="1800" dirty="0">
              <a:latin typeface="VIC"/>
            </a:endParaRPr>
          </a:p>
          <a:p>
            <a:endParaRPr lang="en-AU" sz="1600" dirty="0"/>
          </a:p>
        </p:txBody>
      </p:sp>
      <p:pic>
        <p:nvPicPr>
          <p:cNvPr id="9" name="Picture 8">
            <a:extLst>
              <a:ext uri="{FF2B5EF4-FFF2-40B4-BE49-F238E27FC236}">
                <a16:creationId xmlns:a16="http://schemas.microsoft.com/office/drawing/2014/main" id="{E2031AB4-495D-C550-4739-6B74D0282054}"/>
              </a:ext>
            </a:extLst>
          </p:cNvPr>
          <p:cNvPicPr>
            <a:picLocks noChangeAspect="1"/>
          </p:cNvPicPr>
          <p:nvPr/>
        </p:nvPicPr>
        <p:blipFill rotWithShape="1">
          <a:blip r:embed="rId2"/>
          <a:srcRect t="13627" b="18794"/>
          <a:stretch/>
        </p:blipFill>
        <p:spPr>
          <a:xfrm>
            <a:off x="658169" y="622796"/>
            <a:ext cx="7761420" cy="1235627"/>
          </a:xfrm>
          <a:prstGeom prst="rect">
            <a:avLst/>
          </a:prstGeom>
        </p:spPr>
      </p:pic>
    </p:spTree>
    <p:extLst>
      <p:ext uri="{BB962C8B-B14F-4D97-AF65-F5344CB8AC3E}">
        <p14:creationId xmlns:p14="http://schemas.microsoft.com/office/powerpoint/2010/main" val="278835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749065" y="1777253"/>
            <a:ext cx="7278829" cy="2289937"/>
          </a:xfrm>
        </p:spPr>
        <p:txBody>
          <a:bodyPr vert="horz" lIns="36000" tIns="36000" rIns="36000" bIns="36000" rtlCol="0" anchor="t">
            <a:noAutofit/>
          </a:bodyPr>
          <a:lstStyle/>
          <a:p>
            <a:pPr>
              <a:buClr>
                <a:schemeClr val="tx2"/>
              </a:buClr>
            </a:pPr>
            <a:r>
              <a:rPr lang="en-AU" sz="1800">
                <a:effectLst/>
                <a:latin typeface="VIC"/>
                <a:ea typeface="Times New Roman" panose="02020603050405020304" pitchFamily="18" charset="0"/>
                <a:cs typeface="Arial"/>
              </a:rPr>
              <a:t>Where there is heavy vaginal bleeding in the presence of a miscarriage early surgical management should be initiated to reduce the likelihood of clinical deterioration and the need for blood transfusion.</a:t>
            </a:r>
            <a:r>
              <a:rPr lang="en-AU" sz="1800">
                <a:latin typeface="VIC"/>
                <a:ea typeface="Times New Roman" panose="02020603050405020304" pitchFamily="18" charset="0"/>
                <a:cs typeface="Arial"/>
              </a:rPr>
              <a:t> </a:t>
            </a:r>
            <a:endParaRPr lang="en-AU" sz="1800"/>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a:xfrm>
            <a:off x="702000" y="846212"/>
            <a:ext cx="7740000" cy="566850"/>
          </a:xfrm>
        </p:spPr>
        <p:txBody>
          <a:bodyPr/>
          <a:lstStyle/>
          <a:p>
            <a:r>
              <a:rPr lang="en-AU">
                <a:latin typeface="VIC"/>
              </a:rPr>
              <a:t>Good practice point 1 </a:t>
            </a:r>
          </a:p>
        </p:txBody>
      </p:sp>
    </p:spTree>
    <p:extLst>
      <p:ext uri="{BB962C8B-B14F-4D97-AF65-F5344CB8AC3E}">
        <p14:creationId xmlns:p14="http://schemas.microsoft.com/office/powerpoint/2010/main" val="331556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759759" y="1849236"/>
            <a:ext cx="6494929" cy="2189925"/>
          </a:xfrm>
        </p:spPr>
        <p:txBody>
          <a:bodyPr vert="horz" lIns="36000" tIns="36000" rIns="36000" bIns="36000" rtlCol="0" anchor="t">
            <a:noAutofit/>
          </a:bodyPr>
          <a:lstStyle/>
          <a:p>
            <a:pPr>
              <a:buClr>
                <a:schemeClr val="tx2"/>
              </a:buClr>
            </a:pPr>
            <a:r>
              <a:rPr lang="en-AU" sz="1800">
                <a:latin typeface="VIC"/>
              </a:rPr>
              <a:t>All women admitted with a pregnancy complication or readmitted in the postnatal period are reviewed by a senior clinician within 24 hours of admission. </a:t>
            </a:r>
            <a:endParaRPr lang="en-AU" sz="1800"/>
          </a:p>
          <a:p>
            <a:pPr lvl="0"/>
            <a:endParaRPr lang="en-AU"/>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latin typeface="VIC"/>
              </a:rPr>
              <a:t>Good practice point 2 </a:t>
            </a:r>
          </a:p>
        </p:txBody>
      </p:sp>
    </p:spTree>
    <p:extLst>
      <p:ext uri="{BB962C8B-B14F-4D97-AF65-F5344CB8AC3E}">
        <p14:creationId xmlns:p14="http://schemas.microsoft.com/office/powerpoint/2010/main" val="1311569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684000" y="1822340"/>
            <a:ext cx="7330447" cy="2189925"/>
          </a:xfrm>
        </p:spPr>
        <p:txBody>
          <a:bodyPr vert="horz" lIns="36000" tIns="36000" rIns="36000" bIns="36000" rtlCol="0" anchor="t">
            <a:noAutofit/>
          </a:bodyPr>
          <a:lstStyle/>
          <a:p>
            <a:pPr>
              <a:buClr>
                <a:schemeClr val="tx2"/>
              </a:buClr>
            </a:pPr>
            <a:r>
              <a:rPr lang="en-AU" sz="1800">
                <a:latin typeface="VIC"/>
              </a:rPr>
              <a:t>Expand the use of multidisciplinary simulation training to improve the management of epidural complications including maternal collapse and maternal deterioration from sepsis. </a:t>
            </a:r>
            <a:endParaRPr lang="en-AU" sz="1800"/>
          </a:p>
          <a:p>
            <a:pPr lvl="0"/>
            <a:endParaRPr lang="en-AU"/>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latin typeface="VIC"/>
              </a:rPr>
              <a:t>Good practice point 3 </a:t>
            </a:r>
            <a:endParaRPr lang="en-AU"/>
          </a:p>
        </p:txBody>
      </p:sp>
    </p:spTree>
    <p:extLst>
      <p:ext uri="{BB962C8B-B14F-4D97-AF65-F5344CB8AC3E}">
        <p14:creationId xmlns:p14="http://schemas.microsoft.com/office/powerpoint/2010/main" val="205497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699247" y="1667700"/>
            <a:ext cx="7483288" cy="2189925"/>
          </a:xfrm>
        </p:spPr>
        <p:txBody>
          <a:bodyPr vert="horz" lIns="36000" tIns="36000" rIns="36000" bIns="36000" rtlCol="0" anchor="t">
            <a:noAutofit/>
          </a:bodyPr>
          <a:lstStyle/>
          <a:p>
            <a:pPr>
              <a:buClr>
                <a:schemeClr val="tx2"/>
              </a:buClr>
            </a:pPr>
            <a:r>
              <a:rPr lang="en-AU" sz="1800">
                <a:latin typeface="VIC"/>
              </a:rPr>
              <a:t>The care of all women with suspected or confirmed mid-trimester preterm premature rupture of membranes (PPROM) at the limits of viability should involve a senior obstetric clinician. Where there is consideration of terminating a pregnancy, timely multidisciplinary discussion is recommended. </a:t>
            </a:r>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a:xfrm>
            <a:off x="702000" y="839700"/>
            <a:ext cx="7740000" cy="733606"/>
          </a:xfrm>
        </p:spPr>
        <p:txBody>
          <a:bodyPr/>
          <a:lstStyle/>
          <a:p>
            <a:r>
              <a:rPr lang="en-AU">
                <a:latin typeface="VIC"/>
              </a:rPr>
              <a:t>Good practice point 4 </a:t>
            </a:r>
            <a:endParaRPr lang="en-AU"/>
          </a:p>
        </p:txBody>
      </p:sp>
    </p:spTree>
    <p:extLst>
      <p:ext uri="{BB962C8B-B14F-4D97-AF65-F5344CB8AC3E}">
        <p14:creationId xmlns:p14="http://schemas.microsoft.com/office/powerpoint/2010/main" val="136768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a:xfrm>
            <a:off x="684000" y="1728000"/>
            <a:ext cx="7458194" cy="2189925"/>
          </a:xfrm>
        </p:spPr>
        <p:txBody>
          <a:bodyPr vert="horz" lIns="36000" tIns="36000" rIns="36000" bIns="36000" rtlCol="0" anchor="t">
            <a:noAutofit/>
          </a:bodyPr>
          <a:lstStyle/>
          <a:p>
            <a:pPr>
              <a:buClr>
                <a:schemeClr val="tx2"/>
              </a:buClr>
            </a:pPr>
            <a:r>
              <a:rPr lang="en-AU" sz="1800">
                <a:latin typeface="VIC"/>
              </a:rPr>
              <a:t>The Maternal subcommittee recommend that all women meeting criteria for severe acute maternal morbidity (SAMM) reporting are reviewed internally by the health facility to identify learning opportunities. This review is shared within 3 months with the Maternal subcommittee. </a:t>
            </a:r>
          </a:p>
          <a:p>
            <a:pPr lvl="0"/>
            <a:endParaRPr lang="en-AU"/>
          </a:p>
          <a:p>
            <a:endParaRPr lang="en-AU"/>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latin typeface="VIC"/>
              </a:rPr>
              <a:t>Good practice point 5 </a:t>
            </a:r>
            <a:endParaRPr lang="en-AU"/>
          </a:p>
        </p:txBody>
      </p:sp>
    </p:spTree>
    <p:extLst>
      <p:ext uri="{BB962C8B-B14F-4D97-AF65-F5344CB8AC3E}">
        <p14:creationId xmlns:p14="http://schemas.microsoft.com/office/powerpoint/2010/main" val="1736508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latin typeface="VIC" panose="00000500000000000000" pitchFamily="2" charset="0"/>
              </a:rPr>
              <a:t>For more information</a:t>
            </a:r>
            <a:endParaRPr lang="en-AU" sz="1400">
              <a:effectLst>
                <a:glow rad="38100">
                  <a:schemeClr val="bg1">
                    <a:lumMod val="65000"/>
                    <a:lumOff val="35000"/>
                    <a:alpha val="50000"/>
                  </a:schemeClr>
                </a:glow>
              </a:effectLst>
              <a:latin typeface="VIC" panose="00000500000000000000" pitchFamily="2" charset="0"/>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38086" y="3357568"/>
            <a:ext cx="6507167" cy="1430073"/>
          </a:xfrm>
        </p:spPr>
        <p:txBody>
          <a:bodyPr numCol="1" anchor="t">
            <a:normAutofit fontScale="92500" lnSpcReduction="20000"/>
          </a:bodyPr>
          <a:lstStyle/>
          <a:p>
            <a:pPr lvl="0" algn="l">
              <a:spcAft>
                <a:spcPts val="600"/>
              </a:spcAft>
            </a:pPr>
            <a:r>
              <a:rPr lang="en-AU" sz="1700">
                <a:latin typeface="VIC"/>
              </a:rPr>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700">
                <a:latin typeface="VIC"/>
              </a:rPr>
              <a:t>Mothers and babies</a:t>
            </a:r>
          </a:p>
          <a:p>
            <a:pPr marL="285750" lvl="0" indent="-285750" algn="l">
              <a:spcAft>
                <a:spcPts val="600"/>
              </a:spcAft>
              <a:buClr>
                <a:schemeClr val="tx2"/>
              </a:buClr>
              <a:buSzPct val="120000"/>
              <a:buFont typeface="Arial" panose="020B0604020202020204" pitchFamily="34" charset="0"/>
              <a:buChar char="•"/>
            </a:pPr>
            <a:r>
              <a:rPr lang="en-AU" sz="1700">
                <a:latin typeface="VIC"/>
              </a:rPr>
              <a:t>Maternal mortality and morbidity</a:t>
            </a:r>
          </a:p>
          <a:p>
            <a:pPr marL="285750" lvl="0" indent="-285750" algn="l">
              <a:spcAft>
                <a:spcPts val="600"/>
              </a:spcAft>
              <a:buClr>
                <a:schemeClr val="tx2"/>
              </a:buClr>
              <a:buSzPct val="120000"/>
              <a:buFont typeface="Arial" panose="020B0604020202020204" pitchFamily="34" charset="0"/>
              <a:buChar char="•"/>
            </a:pPr>
            <a:r>
              <a:rPr lang="en-AU" sz="1700">
                <a:latin typeface="VIC"/>
              </a:rPr>
              <a:t>Perinatal mortality</a:t>
            </a:r>
          </a:p>
          <a:p>
            <a:pPr marL="285750" indent="-285750" algn="l">
              <a:spcAft>
                <a:spcPts val="600"/>
              </a:spcAft>
              <a:buClr>
                <a:schemeClr val="tx2"/>
              </a:buClr>
              <a:buSzPct val="120000"/>
              <a:buFont typeface="Arial" panose="020B0604020202020204" pitchFamily="34" charset="0"/>
              <a:buChar char="•"/>
            </a:pPr>
            <a:r>
              <a:rPr lang="en-AU" sz="1700">
                <a:latin typeface="VIC"/>
              </a:rPr>
              <a:t>2020 recommendations</a:t>
            </a:r>
          </a:p>
          <a:p>
            <a:endParaRPr lang="en-AU" sz="1500"/>
          </a:p>
        </p:txBody>
      </p:sp>
      <p:pic>
        <p:nvPicPr>
          <p:cNvPr id="4" name="Picture 3">
            <a:extLst>
              <a:ext uri="{FF2B5EF4-FFF2-40B4-BE49-F238E27FC236}">
                <a16:creationId xmlns:a16="http://schemas.microsoft.com/office/drawing/2014/main" id="{8B70F5F4-9308-DD53-875A-C483C5E46E6F}"/>
              </a:ext>
            </a:extLst>
          </p:cNvPr>
          <p:cNvPicPr>
            <a:picLocks noChangeAspect="1"/>
          </p:cNvPicPr>
          <p:nvPr/>
        </p:nvPicPr>
        <p:blipFill rotWithShape="1">
          <a:blip r:embed="rId2"/>
          <a:srcRect t="13627" b="18794"/>
          <a:stretch/>
        </p:blipFill>
        <p:spPr>
          <a:xfrm>
            <a:off x="676717" y="739170"/>
            <a:ext cx="7761420" cy="1590444"/>
          </a:xfrm>
          <a:prstGeom prst="rect">
            <a:avLst/>
          </a:prstGeom>
        </p:spPr>
      </p:pic>
      <p:sp>
        <p:nvSpPr>
          <p:cNvPr id="5" name="TextBox 4">
            <a:extLst>
              <a:ext uri="{FF2B5EF4-FFF2-40B4-BE49-F238E27FC236}">
                <a16:creationId xmlns:a16="http://schemas.microsoft.com/office/drawing/2014/main" id="{18C460F7-8BA9-2973-7641-29DA55F98B3B}"/>
              </a:ext>
            </a:extLst>
          </p:cNvPr>
          <p:cNvSpPr txBox="1"/>
          <p:nvPr/>
        </p:nvSpPr>
        <p:spPr>
          <a:xfrm>
            <a:off x="695580" y="2758403"/>
            <a:ext cx="8197515" cy="635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800" u="sng">
                <a:solidFill>
                  <a:srgbClr val="0563C1"/>
                </a:solidFill>
                <a:latin typeface="VIC"/>
                <a:cs typeface="Segoe UI"/>
                <a:hlinkClick r:id="rId3"/>
              </a:rPr>
              <a:t>https://www.safercare.vic.gov.au/reports-and-publications/victorias-mothers-babies-and-children-2021-report-and-presentations</a:t>
            </a:r>
            <a:endParaRPr lang="en-US"/>
          </a:p>
        </p:txBody>
      </p:sp>
    </p:spTree>
    <p:extLst>
      <p:ext uri="{BB962C8B-B14F-4D97-AF65-F5344CB8AC3E}">
        <p14:creationId xmlns:p14="http://schemas.microsoft.com/office/powerpoint/2010/main" val="360504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728000"/>
            <a:ext cx="7740000" cy="2880000"/>
          </a:xfrm>
        </p:spPr>
        <p:txBody>
          <a:bodyPr/>
          <a:lstStyle/>
          <a:p>
            <a:r>
              <a:rPr lang="en-AU">
                <a:latin typeface="VIC" panose="00000500000000000000" pitchFamily="2" charset="0"/>
              </a:rPr>
              <a:t>	</a:t>
            </a:r>
            <a:r>
              <a:rPr lang="en-AU">
                <a:effectLst/>
                <a:latin typeface="VIC" panose="00000500000000000000" pitchFamily="2" charset="0"/>
                <a:hlinkClick r:id="rId2" tooltip="https://www.safercare.vic.gov.au/about/ccopmm"/>
              </a:rPr>
              <a:t>https://www.safercare.vic.gov.au/about/ccopmm</a:t>
            </a:r>
            <a:r>
              <a:rPr lang="en-AU">
                <a:latin typeface="VIC" panose="00000500000000000000" pitchFamily="2" charset="0"/>
              </a:rPr>
              <a:t>,</a:t>
            </a:r>
          </a:p>
          <a:p>
            <a:r>
              <a:rPr lang="en-AU">
                <a:latin typeface="VIC" panose="00000500000000000000" pitchFamily="2" charset="0"/>
              </a:rPr>
              <a:t>	</a:t>
            </a:r>
            <a:r>
              <a:rPr lang="en-AU">
                <a:latin typeface="VIC" panose="00000500000000000000" pitchFamily="2" charset="0"/>
                <a:hlinkClick r:id="rId3"/>
              </a:rPr>
              <a:t>ccopmm@safercare.vic.gov.au</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4"/>
              </a:rPr>
              <a:t>@safercarevic</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5"/>
              </a:rPr>
              <a:t>Safer Care Victoria</a:t>
            </a:r>
            <a:endParaRPr lang="en-AU">
              <a:latin typeface="VIC" panose="00000500000000000000" pitchFamily="2" charset="0"/>
            </a:endParaRP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latin typeface="VIC" panose="00000500000000000000" pitchFamily="2" charset="0"/>
              </a:rPr>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9">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190252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sz="1800">
                <a:latin typeface="VIC" panose="00000500000000000000" pitchFamily="2" charset="0"/>
              </a:rPr>
              <a:t>Legislative responsibility for data collection:</a:t>
            </a:r>
          </a:p>
          <a:p>
            <a:pPr lvl="2"/>
            <a:r>
              <a:rPr lang="en-AU" sz="1800">
                <a:latin typeface="VIC" panose="00000500000000000000" pitchFamily="2" charset="0"/>
              </a:rPr>
              <a:t>Victorian Perinatal Data Collection (VPDC)</a:t>
            </a:r>
          </a:p>
          <a:p>
            <a:pPr lvl="2"/>
            <a:r>
              <a:rPr lang="en-AU" sz="1800">
                <a:latin typeface="VIC" panose="00000500000000000000" pitchFamily="2" charset="0"/>
              </a:rPr>
              <a:t>Victorian Congenital anomalies register (VCAR)</a:t>
            </a:r>
          </a:p>
          <a:p>
            <a:pPr marL="0" lvl="2" indent="0">
              <a:buNone/>
            </a:pPr>
            <a:r>
              <a:rPr lang="en-AU" sz="1800">
                <a:latin typeface="VIC" panose="00000500000000000000" pitchFamily="2" charset="0"/>
              </a:rPr>
              <a:t>Legislative responsibility for health surveillance: </a:t>
            </a:r>
          </a:p>
          <a:p>
            <a:pPr lvl="2"/>
            <a:r>
              <a:rPr lang="en-AU" sz="1800">
                <a:latin typeface="VIC" panose="00000500000000000000" pitchFamily="2" charset="0"/>
              </a:rPr>
              <a:t>Mortality collections and review of perinatal, child and adolescent, and maternal mortality</a:t>
            </a:r>
          </a:p>
          <a:p>
            <a:pPr lvl="2"/>
            <a:r>
              <a:rPr lang="en-AU" sz="1800">
                <a:latin typeface="VIC" panose="00000500000000000000" pitchFamily="2" charset="0"/>
              </a:rPr>
              <a:t>Morbidity collections: severe acute maternal morbidity (SAMM)</a:t>
            </a:r>
          </a:p>
          <a:p>
            <a:pPr marL="342900" indent="-342900">
              <a:buFont typeface="Arial" panose="020B0604020202020204" pitchFamily="34" charset="0"/>
              <a:buChar char="•"/>
            </a:pPr>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702000" y="852935"/>
            <a:ext cx="7740000" cy="531891"/>
          </a:xfrm>
        </p:spPr>
        <p:txBody>
          <a:bodyPr/>
          <a:lstStyle/>
          <a:p>
            <a:r>
              <a:rPr lang="en-AU">
                <a:latin typeface="VIC" panose="00000500000000000000" pitchFamily="2" charset="0"/>
              </a:rPr>
              <a:t>About CCOPMM</a:t>
            </a:r>
          </a:p>
        </p:txBody>
      </p:sp>
    </p:spTree>
    <p:extLst>
      <p:ext uri="{BB962C8B-B14F-4D97-AF65-F5344CB8AC3E}">
        <p14:creationId xmlns:p14="http://schemas.microsoft.com/office/powerpoint/2010/main" val="687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686081" y="1446958"/>
            <a:ext cx="8210991" cy="3610954"/>
          </a:xfrm>
        </p:spPr>
        <p:txBody>
          <a:bodyPr vert="horz" lIns="36000" tIns="36000" rIns="36000" bIns="36000" rtlCol="0" anchor="t">
            <a:noAutofit/>
          </a:bodyPr>
          <a:lstStyle/>
          <a:p>
            <a:r>
              <a:rPr lang="en-AU" sz="1800">
                <a:latin typeface="VIC" panose="00000500000000000000" pitchFamily="2" charset="0"/>
              </a:rPr>
              <a:t>CCOPMM has four subcommittees that undertake case reviews and report to CCOPMM. </a:t>
            </a:r>
          </a:p>
          <a:p>
            <a:pPr marL="467995" lvl="2" indent="-467995"/>
            <a:r>
              <a:rPr lang="en-AU" sz="1800" b="1">
                <a:latin typeface="VIC" panose="00000500000000000000" pitchFamily="2" charset="0"/>
              </a:rPr>
              <a:t>Stillbirth </a:t>
            </a:r>
            <a:r>
              <a:rPr lang="en-AU" sz="1800">
                <a:latin typeface="VIC" panose="00000500000000000000" pitchFamily="2" charset="0"/>
              </a:rPr>
              <a:t>– Chair: Professor Susan McDonald</a:t>
            </a:r>
            <a:endParaRPr lang="en-US" sz="1800">
              <a:latin typeface="VIC" panose="00000500000000000000" pitchFamily="2" charset="0"/>
            </a:endParaRPr>
          </a:p>
          <a:p>
            <a:pPr marL="467995" lvl="2" indent="-467995"/>
            <a:r>
              <a:rPr lang="en-AU" sz="1800" b="1">
                <a:latin typeface="VIC" panose="00000500000000000000" pitchFamily="2" charset="0"/>
              </a:rPr>
              <a:t>Neonatal </a:t>
            </a:r>
            <a:r>
              <a:rPr lang="en-AU" sz="1800">
                <a:latin typeface="VIC" panose="00000500000000000000" pitchFamily="2" charset="0"/>
              </a:rPr>
              <a:t>(0-27 days) – Chair: Professor Rod Hunt</a:t>
            </a:r>
          </a:p>
          <a:p>
            <a:pPr marL="467995" lvl="2" indent="-467995"/>
            <a:r>
              <a:rPr lang="en-AU" sz="1800" b="1">
                <a:latin typeface="VIC" panose="00000500000000000000" pitchFamily="2" charset="0"/>
              </a:rPr>
              <a:t>Maternal</a:t>
            </a:r>
            <a:r>
              <a:rPr lang="en-AU" sz="1800">
                <a:latin typeface="VIC" panose="00000500000000000000" pitchFamily="2" charset="0"/>
              </a:rPr>
              <a:t>– Chair: Assoc</a:t>
            </a:r>
            <a:r>
              <a:rPr lang="en-AU" sz="1800">
                <a:latin typeface="VIC" panose="00000500000000000000" pitchFamily="2" charset="0"/>
                <a:ea typeface="+mn-lt"/>
                <a:cs typeface="+mn-lt"/>
              </a:rPr>
              <a:t>. Prof. Glyn Teale </a:t>
            </a:r>
          </a:p>
          <a:p>
            <a:pPr marL="467995" lvl="2" indent="-467995"/>
            <a:r>
              <a:rPr lang="en-AU" sz="1800" b="1">
                <a:latin typeface="VIC" panose="00000500000000000000" pitchFamily="2" charset="0"/>
              </a:rPr>
              <a:t>Child and Adolescent </a:t>
            </a:r>
            <a:r>
              <a:rPr lang="en-AU" sz="1800">
                <a:latin typeface="VIC" panose="00000500000000000000" pitchFamily="2" charset="0"/>
              </a:rPr>
              <a:t>(28 days-17 years) – Chair: </a:t>
            </a:r>
            <a:r>
              <a:rPr lang="en-AU" sz="1800">
                <a:latin typeface="VIC" panose="00000500000000000000" pitchFamily="2" charset="0"/>
                <a:ea typeface="+mn-lt"/>
                <a:cs typeface="+mn-lt"/>
              </a:rPr>
              <a:t>Adjunct Clinical Associate Professor Rob Roseby </a:t>
            </a:r>
          </a:p>
          <a:p>
            <a:pPr marL="0" lvl="2" indent="0">
              <a:buNone/>
            </a:pPr>
            <a:endParaRPr lang="en-AU">
              <a:latin typeface="VIC" panose="00000500000000000000" pitchFamily="2" charset="0"/>
            </a:endParaRPr>
          </a:p>
          <a:p>
            <a:pPr marL="0" lvl="2" indent="0">
              <a:buNone/>
            </a:pPr>
            <a:endParaRPr lang="en-AU">
              <a:latin typeface="VIC" panose="00000500000000000000" pitchFamily="2" charset="0"/>
            </a:endParaRPr>
          </a:p>
          <a:p>
            <a:pPr marL="467995" lvl="2" indent="-467995"/>
            <a:endParaRPr lang="en-AU">
              <a:latin typeface="VIC" panose="00000500000000000000" pitchFamily="2" charset="0"/>
            </a:endParaRP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740000" cy="828000"/>
          </a:xfrm>
        </p:spPr>
        <p:txBody>
          <a:bodyPr/>
          <a:lstStyle/>
          <a:p>
            <a:r>
              <a:rPr lang="en-AU">
                <a:latin typeface="VIC" panose="00000500000000000000" pitchFamily="2" charset="0"/>
              </a:rPr>
              <a:t>Undertaking case reviews</a:t>
            </a:r>
          </a:p>
        </p:txBody>
      </p:sp>
    </p:spTree>
    <p:extLst>
      <p:ext uri="{BB962C8B-B14F-4D97-AF65-F5344CB8AC3E}">
        <p14:creationId xmlns:p14="http://schemas.microsoft.com/office/powerpoint/2010/main" val="139337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sz="1800">
                <a:latin typeface="VIC" panose="00000500000000000000" pitchFamily="2" charset="0"/>
              </a:rPr>
              <a:t>CCOPMM conducts research itself and provides data for research purposes. The CCOPMM </a:t>
            </a:r>
            <a:r>
              <a:rPr lang="en-AU" sz="1800" b="1">
                <a:latin typeface="VIC" panose="00000500000000000000" pitchFamily="2" charset="0"/>
              </a:rPr>
              <a:t>Research and Reporting </a:t>
            </a:r>
            <a:r>
              <a:rPr lang="en-AU" sz="1800">
                <a:latin typeface="VIC" panose="00000500000000000000" pitchFamily="2" charset="0"/>
                <a:ea typeface="+mn-lt"/>
                <a:cs typeface="+mn-lt"/>
              </a:rPr>
              <a:t>subcommittee leads this work </a:t>
            </a:r>
            <a:r>
              <a:rPr lang="en-AU" sz="1800" b="1">
                <a:latin typeface="VIC" panose="00000500000000000000" pitchFamily="2" charset="0"/>
              </a:rPr>
              <a:t>- </a:t>
            </a:r>
            <a:r>
              <a:rPr lang="en-AU" sz="1800">
                <a:latin typeface="VIC" panose="00000500000000000000" pitchFamily="2" charset="0"/>
              </a:rPr>
              <a:t>Chair: Professor Caroline Homer.   </a:t>
            </a:r>
          </a:p>
          <a:p>
            <a:r>
              <a:rPr lang="en-AU" sz="1800">
                <a:latin typeface="VIC" panose="00000500000000000000" pitchFamily="2" charset="0"/>
              </a:rPr>
              <a:t>CCOPMM identifies research priorities by:</a:t>
            </a:r>
            <a:endParaRPr lang="en-AU" sz="1800" b="1">
              <a:latin typeface="VIC" panose="00000500000000000000" pitchFamily="2" charset="0"/>
            </a:endParaRPr>
          </a:p>
          <a:p>
            <a:pPr marL="467995" lvl="2" indent="-467995"/>
            <a:r>
              <a:rPr lang="en-AU" sz="1800">
                <a:latin typeface="VIC" panose="00000500000000000000" pitchFamily="2" charset="0"/>
              </a:rPr>
              <a:t>analysis of our reports, data and through case reviews    </a:t>
            </a:r>
          </a:p>
          <a:p>
            <a:pPr marL="467995" lvl="2" indent="-467995"/>
            <a:r>
              <a:rPr lang="en-AU" sz="1800">
                <a:latin typeface="VIC" panose="00000500000000000000" pitchFamily="2" charset="0"/>
              </a:rPr>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latin typeface="VIC" panose="00000500000000000000" pitchFamily="2" charset="0"/>
              </a:rPr>
              <a:t>Undertaking research </a:t>
            </a:r>
          </a:p>
        </p:txBody>
      </p:sp>
    </p:spTree>
    <p:extLst>
      <p:ext uri="{BB962C8B-B14F-4D97-AF65-F5344CB8AC3E}">
        <p14:creationId xmlns:p14="http://schemas.microsoft.com/office/powerpoint/2010/main" val="258557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702000" y="1435498"/>
            <a:ext cx="7740000" cy="2880000"/>
          </a:xfrm>
        </p:spPr>
        <p:txBody>
          <a:bodyPr/>
          <a:lstStyle/>
          <a:p>
            <a:pPr marL="342900" indent="-342900">
              <a:buClr>
                <a:schemeClr val="tx2"/>
              </a:buClr>
              <a:buFont typeface="Arial" panose="020B0604020202020204" pitchFamily="34" charset="0"/>
              <a:buChar char="•"/>
            </a:pPr>
            <a:r>
              <a:rPr lang="en-AU" sz="1800">
                <a:latin typeface="VIC" panose="00000500000000000000" pitchFamily="2" charset="0"/>
              </a:rPr>
              <a:t>Independent oversight of all deaths and severe maternal morbidity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that require improvement – hospital and community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for further research </a:t>
            </a:r>
          </a:p>
          <a:p>
            <a:pPr marL="342900" indent="-342900">
              <a:buClr>
                <a:schemeClr val="tx2"/>
              </a:buClr>
              <a:buFont typeface="Arial" panose="020B0604020202020204" pitchFamily="34" charset="0"/>
              <a:buChar char="•"/>
            </a:pPr>
            <a:r>
              <a:rPr lang="en-AU" sz="1800">
                <a:latin typeface="VIC" panose="00000500000000000000" pitchFamily="2" charset="0"/>
              </a:rPr>
              <a:t>Inform the development of policies and guidelines</a:t>
            </a:r>
          </a:p>
          <a:p>
            <a:pPr marL="342900" indent="-342900">
              <a:buClr>
                <a:schemeClr val="tx2"/>
              </a:buClr>
              <a:buFont typeface="Arial" panose="020B0604020202020204" pitchFamily="34" charset="0"/>
              <a:buChar char="•"/>
            </a:pPr>
            <a:r>
              <a:rPr lang="en-AU" sz="1800">
                <a:latin typeface="VIC" panose="00000500000000000000" pitchFamily="2" charset="0"/>
              </a:rPr>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a:xfrm>
            <a:off x="702000" y="832765"/>
            <a:ext cx="7740000" cy="828000"/>
          </a:xfrm>
        </p:spPr>
        <p:txBody>
          <a:bodyPr/>
          <a:lstStyle/>
          <a:p>
            <a:r>
              <a:rPr lang="en-AU">
                <a:latin typeface="VIC" panose="00000500000000000000" pitchFamily="2" charset="0"/>
              </a:rPr>
              <a:t>Why we do what we do?</a:t>
            </a:r>
          </a:p>
        </p:txBody>
      </p:sp>
    </p:spTree>
    <p:extLst>
      <p:ext uri="{BB962C8B-B14F-4D97-AF65-F5344CB8AC3E}">
        <p14:creationId xmlns:p14="http://schemas.microsoft.com/office/powerpoint/2010/main" val="70541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32561" y="750074"/>
            <a:ext cx="7740000" cy="720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VIC"/>
                <a:ea typeface="+mj-ea"/>
                <a:cs typeface="+mj-cs"/>
              </a:rPr>
              <a:t>Maternal mortality and morbidity</a:t>
            </a: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32561" y="1470074"/>
            <a:ext cx="8117543" cy="3276332"/>
          </a:xfrm>
          <a:prstGeom prst="rect">
            <a:avLst/>
          </a:prstGeom>
        </p:spPr>
      </p:pic>
    </p:spTree>
    <p:extLst>
      <p:ext uri="{BB962C8B-B14F-4D97-AF65-F5344CB8AC3E}">
        <p14:creationId xmlns:p14="http://schemas.microsoft.com/office/powerpoint/2010/main" val="113311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720000" y="1546677"/>
            <a:ext cx="7128741" cy="2880000"/>
          </a:xfrm>
        </p:spPr>
        <p:txBody>
          <a:bodyPr vert="horz" lIns="36000" tIns="36000" rIns="36000" bIns="36000" rtlCol="0" anchor="t">
            <a:noAutofit/>
          </a:bodyPr>
          <a:lstStyle/>
          <a:p>
            <a:pPr marL="0" lvl="2" indent="0">
              <a:buNone/>
            </a:pPr>
            <a:r>
              <a:rPr lang="en-AU" sz="1800">
                <a:latin typeface="VIC"/>
              </a:rPr>
              <a:t>Include:</a:t>
            </a:r>
          </a:p>
          <a:p>
            <a:pPr marL="467995" lvl="2" indent="-467995"/>
            <a:r>
              <a:rPr lang="en-AU" sz="1800">
                <a:latin typeface="VIC"/>
              </a:rPr>
              <a:t>All maternal deaths during pregnancy and within a year of birth</a:t>
            </a:r>
          </a:p>
          <a:p>
            <a:pPr marL="467995" lvl="2" indent="-467995"/>
            <a:r>
              <a:rPr lang="en-AU" sz="1800">
                <a:latin typeface="VIC"/>
              </a:rPr>
              <a:t>All intensive care unit (ICU) admissions during pregnancy and up to 42 days after birth or pregnancy end.</a:t>
            </a:r>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latin typeface="VIC"/>
              </a:rPr>
              <a:t>Maternal mortality and morbidity </a:t>
            </a:r>
          </a:p>
        </p:txBody>
      </p:sp>
    </p:spTree>
    <p:extLst>
      <p:ext uri="{BB962C8B-B14F-4D97-AF65-F5344CB8AC3E}">
        <p14:creationId xmlns:p14="http://schemas.microsoft.com/office/powerpoint/2010/main" val="28601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760703" y="1299048"/>
            <a:ext cx="7740000" cy="3341432"/>
          </a:xfrm>
        </p:spPr>
        <p:txBody>
          <a:bodyPr vert="horz" lIns="36000" tIns="36000" rIns="36000" bIns="36000" rtlCol="0" anchor="t">
            <a:noAutofit/>
          </a:bodyPr>
          <a:lstStyle/>
          <a:p>
            <a:r>
              <a:rPr lang="en-AU" sz="1800">
                <a:latin typeface="VIC"/>
              </a:rPr>
              <a:t>Maternal deaths occurring during pregnancy or within 42 days of the end of pregnancy are classified as:</a:t>
            </a:r>
          </a:p>
          <a:p>
            <a:pPr marL="467995" lvl="2" indent="-467995"/>
            <a:r>
              <a:rPr lang="en-AU" sz="1800" b="1">
                <a:latin typeface="VIC"/>
              </a:rPr>
              <a:t>Direct </a:t>
            </a:r>
            <a:r>
              <a:rPr lang="en-AU" sz="1800">
                <a:latin typeface="VIC"/>
              </a:rPr>
              <a:t>– relating to the pregnancy or birth</a:t>
            </a:r>
          </a:p>
          <a:p>
            <a:pPr marL="467995" lvl="2" indent="-467995"/>
            <a:r>
              <a:rPr lang="en-AU" sz="1800" b="1">
                <a:latin typeface="VIC"/>
              </a:rPr>
              <a:t>Indirect</a:t>
            </a:r>
            <a:r>
              <a:rPr lang="en-AU" sz="1800">
                <a:latin typeface="VIC"/>
              </a:rPr>
              <a:t> – relating to a pre-existing medical condition or newly diagnosed condition</a:t>
            </a:r>
          </a:p>
          <a:p>
            <a:pPr marL="467995" lvl="2" indent="-467995"/>
            <a:r>
              <a:rPr lang="en-AU" sz="1800" b="1">
                <a:latin typeface="VIC"/>
              </a:rPr>
              <a:t>Coincidental </a:t>
            </a:r>
            <a:r>
              <a:rPr lang="en-AU" sz="1800">
                <a:latin typeface="VIC"/>
              </a:rPr>
              <a:t>– unrelated to the pregnancy or birth</a:t>
            </a:r>
          </a:p>
          <a:p>
            <a:pPr marL="0" lvl="2" indent="0">
              <a:buNone/>
            </a:pPr>
            <a:r>
              <a:rPr lang="en-AU" sz="1800">
                <a:latin typeface="VIC"/>
              </a:rPr>
              <a:t>Maternal deaths occurring after 42 days following pregnancy and up to one year post birth are classified as </a:t>
            </a:r>
            <a:r>
              <a:rPr lang="en-AU" sz="1800" b="1">
                <a:latin typeface="VIC"/>
              </a:rPr>
              <a:t>late.  </a:t>
            </a:r>
          </a:p>
          <a:p>
            <a:pPr marL="467995" lvl="2" indent="-467995"/>
            <a:endParaRPr lang="en-AU"/>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 </a:t>
            </a:r>
          </a:p>
        </p:txBody>
      </p:sp>
      <p:sp>
        <p:nvSpPr>
          <p:cNvPr id="5" name="Title 2">
            <a:extLst>
              <a:ext uri="{FF2B5EF4-FFF2-40B4-BE49-F238E27FC236}">
                <a16:creationId xmlns:a16="http://schemas.microsoft.com/office/drawing/2014/main" id="{D6F4FC02-E7B1-4B27-B315-902A92C1680D}"/>
              </a:ext>
            </a:extLst>
          </p:cNvPr>
          <p:cNvSpPr txBox="1">
            <a:spLocks/>
          </p:cNvSpPr>
          <p:nvPr/>
        </p:nvSpPr>
        <p:spPr>
          <a:xfrm>
            <a:off x="723591" y="783907"/>
            <a:ext cx="7740000" cy="515003"/>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latin typeface="VIC"/>
              </a:rPr>
              <a:t>Maternal mortality and morbidity </a:t>
            </a:r>
            <a:endParaRPr lang="en-AU"/>
          </a:p>
        </p:txBody>
      </p:sp>
    </p:spTree>
    <p:extLst>
      <p:ext uri="{BB962C8B-B14F-4D97-AF65-F5344CB8AC3E}">
        <p14:creationId xmlns:p14="http://schemas.microsoft.com/office/powerpoint/2010/main" val="311809634"/>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c17d80-103f-4f3b-9d2a-70ea00c58074">
      <UserInfo>
        <DisplayName>Victorian Perioperative Consultative Council</DisplayName>
        <AccountId>45</AccountId>
        <AccountType/>
      </UserInfo>
      <UserInfo>
        <DisplayName>CCOPMM neonatal</DisplayName>
        <AccountId>23</AccountId>
        <AccountType/>
      </UserInfo>
      <UserInfo>
        <DisplayName>Limited Access System Group</DisplayName>
        <AccountId>39</AccountId>
        <AccountType/>
      </UserInfo>
      <UserInfo>
        <DisplayName>Simone Senghaas (Health)</DisplayName>
        <AccountId>11</AccountId>
        <AccountType/>
      </UserInfo>
      <UserInfo>
        <DisplayName>ConsultativeCouncils  Owners</DisplayName>
        <AccountId>3</AccountId>
        <AccountType/>
      </UserInfo>
      <UserInfo>
        <DisplayName>Adelinda Botham (DHHS)</DisplayName>
        <AccountId>14</AccountId>
        <AccountType/>
      </UserInfo>
      <UserInfo>
        <DisplayName>Andrew Jeffreys</DisplayName>
        <AccountId>50</AccountId>
        <AccountType/>
      </UserInfo>
      <UserInfo>
        <DisplayName>SharingLinks.5ff9f5d0-d37f-425a-ba8a-1dcd05d2511c.Flexible.400a2a22-2419-47d7-a789-81d819dd32e5</DisplayName>
        <AccountId>53</AccountId>
        <AccountType/>
      </UserInfo>
      <UserInfo>
        <DisplayName>VPCC surgical</DisplayName>
        <AccountId>19</AccountId>
        <AccountType/>
      </UserInfo>
      <UserInfo>
        <DisplayName>CCOPMM maternal</DisplayName>
        <AccountId>21</AccountId>
        <AccountType/>
      </UserInfo>
      <UserInfo>
        <DisplayName>Annette McPherson</DisplayName>
        <AccountId>112</AccountId>
        <AccountType/>
      </UserInfo>
      <UserInfo>
        <DisplayName>Karen McNeil (DHHS)</DisplayName>
        <AccountId>3539</AccountId>
        <AccountType/>
      </UserInfo>
    </SharedWithUsers>
    <Comments xmlns="26b83e15-5817-4e90-99a5-e1e46a981335" xsi:nil="true"/>
    <TaxCatchAll xmlns="5ce0f2b5-5be5-4508-bce9-d7011ece0659" xsi:nil="true"/>
    <lcf76f155ced4ddcb4097134ff3c332f xmlns="26b83e15-5817-4e90-99a5-e1e46a98133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B27D9D422035429466506DF2C4620B" ma:contentTypeVersion="17" ma:contentTypeDescription="Create a new document." ma:contentTypeScope="" ma:versionID="a591ea9a2cfe1f46bd7c8ade2d50a089">
  <xsd:schema xmlns:xsd="http://www.w3.org/2001/XMLSchema" xmlns:xs="http://www.w3.org/2001/XMLSchema" xmlns:p="http://schemas.microsoft.com/office/2006/metadata/properties" xmlns:ns2="26b83e15-5817-4e90-99a5-e1e46a981335" xmlns:ns3="41c17d80-103f-4f3b-9d2a-70ea00c58074" xmlns:ns4="5ce0f2b5-5be5-4508-bce9-d7011ece0659" targetNamespace="http://schemas.microsoft.com/office/2006/metadata/properties" ma:root="true" ma:fieldsID="d2a33678dd4bec8607a3dab5f5f0e75c" ns2:_="" ns3:_="" ns4:_="">
    <xsd:import namespace="26b83e15-5817-4e90-99a5-e1e46a981335"/>
    <xsd:import namespace="41c17d80-103f-4f3b-9d2a-70ea00c5807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83e15-5817-4e90-99a5-e1e46a981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omments" ma:index="14" nillable="true" ma:displayName="Comments" ma:format="Dropdown" ma:internalName="Comments">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c17d80-103f-4f3b-9d2a-70ea00c58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114036-d40d-4c38-85b2-11439222adba}" ma:internalName="TaxCatchAll" ma:showField="CatchAllData" ma:web="41c17d80-103f-4f3b-9d2a-70ea00c580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D9B1D-AF04-4830-AD40-6EDC8181AC55}">
  <ds:schemaRefs>
    <ds:schemaRef ds:uri="26b83e15-5817-4e90-99a5-e1e46a981335"/>
    <ds:schemaRef ds:uri="41c17d80-103f-4f3b-9d2a-70ea00c58074"/>
    <ds:schemaRef ds:uri="5ce0f2b5-5be5-4508-bce9-d7011ece0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F81C5E-7A2F-42C4-809B-EF88AB5646E4}">
  <ds:schemaRefs>
    <ds:schemaRef ds:uri="http://schemas.microsoft.com/sharepoint/v3/contenttype/forms"/>
  </ds:schemaRefs>
</ds:datastoreItem>
</file>

<file path=customXml/itemProps3.xml><?xml version="1.0" encoding="utf-8"?>
<ds:datastoreItem xmlns:ds="http://schemas.openxmlformats.org/officeDocument/2006/customXml" ds:itemID="{66AC0686-9AA0-4CF3-9F5F-F1E960950BBD}">
  <ds:schemaRefs>
    <ds:schemaRef ds:uri="26b83e15-5817-4e90-99a5-e1e46a981335"/>
    <ds:schemaRef ds:uri="41c17d80-103f-4f3b-9d2a-70ea00c58074"/>
    <ds:schemaRef ds:uri="5ce0f2b5-5be5-4508-bce9-d7011ece0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1140</Words>
  <Application>Microsoft Office PowerPoint</Application>
  <PresentationFormat>Custom</PresentationFormat>
  <Paragraphs>113</Paragraphs>
  <Slides>29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Symbol</vt:lpstr>
      <vt:lpstr>Times New Roman</vt:lpstr>
      <vt:lpstr>VIC</vt:lpstr>
      <vt:lpstr>Wingdings</vt:lpstr>
      <vt:lpstr>Office Theme</vt:lpstr>
      <vt:lpstr>PowerPoint Presentation</vt:lpstr>
      <vt:lpstr>About CCOPMM </vt:lpstr>
      <vt:lpstr>About CCOPMM</vt:lpstr>
      <vt:lpstr>Undertaking case reviews</vt:lpstr>
      <vt:lpstr>Undertaking research </vt:lpstr>
      <vt:lpstr>Why we do what we do?</vt:lpstr>
      <vt:lpstr>PowerPoint Presentation</vt:lpstr>
      <vt:lpstr>Maternal mortality and morbidity </vt:lpstr>
      <vt:lpstr> </vt:lpstr>
      <vt:lpstr>Maternal mortality ratio (MMR) </vt:lpstr>
      <vt:lpstr>Severe Acute Maternal Morbidity (SAMM)</vt:lpstr>
      <vt:lpstr>PowerPoint Presentation</vt:lpstr>
      <vt:lpstr>Births in 2021 </vt:lpstr>
      <vt:lpstr>Maternal mortality: 2019 to 2021 </vt:lpstr>
      <vt:lpstr>Maternal mortality ratios: Rolling triennia</vt:lpstr>
      <vt:lpstr>Severe Acute Maternal Morbidity (SAMM) in 2021</vt:lpstr>
      <vt:lpstr>Proportion of maternal ICU admissions by region of birth compared with all women who gave birth, 2021</vt:lpstr>
      <vt:lpstr>Proportion of maternal ICU admissions by BMI categories compared with all women who gave birth, 2021</vt:lpstr>
      <vt:lpstr>Birth Outcomes (SAMM cases) in 2021</vt:lpstr>
      <vt:lpstr>Covid-19 (SAMM cases) in 2021</vt:lpstr>
      <vt:lpstr>PowerPoint Presentation</vt:lpstr>
      <vt:lpstr>Good practice points</vt:lpstr>
      <vt:lpstr>Good practice point 1 </vt:lpstr>
      <vt:lpstr>Good practice point 2 </vt:lpstr>
      <vt:lpstr>Good practice point 3 </vt:lpstr>
      <vt:lpstr>Good practice point 4 </vt:lpstr>
      <vt:lpstr>Good practice point 5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Erin Smith </cp:lastModifiedBy>
  <cp:revision>1</cp:revision>
  <dcterms:created xsi:type="dcterms:W3CDTF">2018-05-14T05:26:30Z</dcterms:created>
  <dcterms:modified xsi:type="dcterms:W3CDTF">2024-01-16T03:53:20Z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0x010100F2B27D9D422035429466506DF2C4620B</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2021-01-19T22:09:29Z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414976d2-4300-4ef7-9423-ecfab7430fa5</vt:lpwstr>
  </property>
  <property fmtid="{D5CDD505-2E9C-101B-9397-08002B2CF9AE}" pid="9" name="MSIP_Label_3d6aa9fe-4ab7-4a7c-8e39-ccc0b3ffed53_ContentBits">
    <vt:lpwstr>0</vt:lpwstr>
  </property>
  <property fmtid="{D5CDD505-2E9C-101B-9397-08002B2CF9AE}" pid="10" name="MediaServiceImageTags">
    <vt:lpwstr/>
  </property>
</Properties>
</file>